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421" r:id="rId3"/>
    <p:sldId id="419" r:id="rId4"/>
    <p:sldId id="420" r:id="rId5"/>
    <p:sldId id="343" r:id="rId6"/>
    <p:sldId id="412" r:id="rId7"/>
    <p:sldId id="413" r:id="rId8"/>
    <p:sldId id="415" r:id="rId9"/>
    <p:sldId id="416" r:id="rId10"/>
    <p:sldId id="417" r:id="rId11"/>
    <p:sldId id="41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86C2FF"/>
    <a:srgbClr val="EBF8FF"/>
    <a:srgbClr val="1374C4"/>
    <a:srgbClr val="E40000"/>
    <a:srgbClr val="990099"/>
    <a:srgbClr val="CD0000"/>
    <a:srgbClr val="99FF33"/>
    <a:srgbClr val="00FF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ham afraz" userId="5164517332d42ebf" providerId="LiveId" clId="{90639E9B-70E8-4DC5-A4FB-7695269D8DAE}"/>
    <pc:docChg chg="delSld">
      <pc:chgData name="elham afraz" userId="5164517332d42ebf" providerId="LiveId" clId="{90639E9B-70E8-4DC5-A4FB-7695269D8DAE}" dt="2024-01-02T09:15:52.829" v="1" actId="2696"/>
      <pc:docMkLst>
        <pc:docMk/>
      </pc:docMkLst>
      <pc:sldChg chg="del">
        <pc:chgData name="elham afraz" userId="5164517332d42ebf" providerId="LiveId" clId="{90639E9B-70E8-4DC5-A4FB-7695269D8DAE}" dt="2024-01-02T09:15:44.216" v="0" actId="47"/>
        <pc:sldMkLst>
          <pc:docMk/>
          <pc:sldMk cId="1317605772" sldId="256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06770979" sldId="257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439576901" sldId="258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794948511" sldId="259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197624482" sldId="260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420356367" sldId="261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315650152" sldId="262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854710631" sldId="263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952698390" sldId="264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506408332" sldId="265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747568514" sldId="266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704781194" sldId="267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973065258" sldId="268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075679204" sldId="269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977392497" sldId="270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586552893" sldId="271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119556706" sldId="272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394234635" sldId="273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862226634" sldId="274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303621705" sldId="275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4133380797" sldId="276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407940589" sldId="277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3314236" sldId="278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66362140" sldId="279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132959517" sldId="280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670968216" sldId="281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4094010799" sldId="282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558499073" sldId="283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673687831" sldId="284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235814835" sldId="285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990476998" sldId="286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503226609" sldId="287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135632340" sldId="288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125874202" sldId="289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46409459" sldId="290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750729504" sldId="291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198708734" sldId="292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2811446647" sldId="293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1923490690" sldId="294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367088160" sldId="295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1031400550" sldId="296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595204371" sldId="297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3402141063" sldId="298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1111255388" sldId="299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2232876615" sldId="300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2696771280" sldId="301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3548145852" sldId="302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2063788027" sldId="303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2552621608" sldId="304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3714941112" sldId="305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1346444129" sldId="306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3300954008" sldId="307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2754230727" sldId="308"/>
        </pc:sldMkLst>
      </pc:sldChg>
      <pc:sldChg chg="del">
        <pc:chgData name="elham afraz" userId="5164517332d42ebf" providerId="LiveId" clId="{90639E9B-70E8-4DC5-A4FB-7695269D8DAE}" dt="2024-01-02T09:15:52.829" v="1" actId="2696"/>
        <pc:sldMkLst>
          <pc:docMk/>
          <pc:sldMk cId="1743448705" sldId="309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510641116" sldId="310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998340778" sldId="311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564714188" sldId="315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523067225" sldId="318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773607005" sldId="325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529882996" sldId="327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765414901" sldId="328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80311968" sldId="329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384161160" sldId="335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793534452" sldId="336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278584462" sldId="337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441011212" sldId="338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486463467" sldId="339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092878764" sldId="340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634200087" sldId="341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788519970" sldId="342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990896731" sldId="346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443938029" sldId="347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344008842" sldId="349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6842218" sldId="350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568120764" sldId="351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476895217" sldId="352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791612577" sldId="353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957841378" sldId="354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021889435" sldId="355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249335974" sldId="356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960348274" sldId="357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506226932" sldId="358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647080496" sldId="359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005810494" sldId="360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122390696" sldId="361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407663342" sldId="362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370673542" sldId="363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849319340" sldId="364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66155174" sldId="365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776080826" sldId="366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546513408" sldId="367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457710838" sldId="368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024485315" sldId="369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2858588664" sldId="372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869173508" sldId="373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013964601" sldId="374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795176874" sldId="375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527049701" sldId="376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604668598" sldId="377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73637722" sldId="378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523052282" sldId="379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3912357233" sldId="380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508030298" sldId="381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1349030442" sldId="382"/>
        </pc:sldMkLst>
      </pc:sldChg>
      <pc:sldChg chg="del">
        <pc:chgData name="elham afraz" userId="5164517332d42ebf" providerId="LiveId" clId="{90639E9B-70E8-4DC5-A4FB-7695269D8DAE}" dt="2024-01-02T09:15:44.216" v="0" actId="47"/>
        <pc:sldMkLst>
          <pc:docMk/>
          <pc:sldMk cId="718833636" sldId="386"/>
        </pc:sldMkLst>
      </pc:sldChg>
    </pc:docChg>
  </pc:docChgLst>
  <pc:docChgLst>
    <pc:chgData name="elham afraz" userId="5164517332d42ebf" providerId="LiveId" clId="{B882FE99-6FF2-4C4E-B459-CDF3E8AD4672}"/>
    <pc:docChg chg="undo custSel addSld delSld modSld sldOrd modMainMaster">
      <pc:chgData name="elham afraz" userId="5164517332d42ebf" providerId="LiveId" clId="{B882FE99-6FF2-4C4E-B459-CDF3E8AD4672}" dt="2024-01-01T20:14:56.484" v="2772" actId="1076"/>
      <pc:docMkLst>
        <pc:docMk/>
      </pc:docMkLst>
      <pc:sldChg chg="modSp new mod">
        <pc:chgData name="elham afraz" userId="5164517332d42ebf" providerId="LiveId" clId="{B882FE99-6FF2-4C4E-B459-CDF3E8AD4672}" dt="2023-12-25T15:59:07.321" v="3"/>
        <pc:sldMkLst>
          <pc:docMk/>
          <pc:sldMk cId="1317605772" sldId="256"/>
        </pc:sldMkLst>
        <pc:spChg chg="mod">
          <ac:chgData name="elham afraz" userId="5164517332d42ebf" providerId="LiveId" clId="{B882FE99-6FF2-4C4E-B459-CDF3E8AD4672}" dt="2023-12-25T15:49:12.493" v="2" actId="27636"/>
          <ac:spMkLst>
            <pc:docMk/>
            <pc:sldMk cId="1317605772" sldId="256"/>
            <ac:spMk id="2" creationId="{8E85D588-3444-2D62-5E29-1D15BFDB31CB}"/>
          </ac:spMkLst>
        </pc:spChg>
        <pc:spChg chg="mod">
          <ac:chgData name="elham afraz" userId="5164517332d42ebf" providerId="LiveId" clId="{B882FE99-6FF2-4C4E-B459-CDF3E8AD4672}" dt="2023-12-25T15:59:07.321" v="3"/>
          <ac:spMkLst>
            <pc:docMk/>
            <pc:sldMk cId="1317605772" sldId="256"/>
            <ac:spMk id="3" creationId="{9B853F7D-6B00-5948-5917-B5832BA2894E}"/>
          </ac:spMkLst>
        </pc:spChg>
      </pc:sldChg>
      <pc:sldChg chg="addSp delSp modSp new mod">
        <pc:chgData name="elham afraz" userId="5164517332d42ebf" providerId="LiveId" clId="{B882FE99-6FF2-4C4E-B459-CDF3E8AD4672}" dt="2023-12-25T16:01:40.765" v="23" actId="478"/>
        <pc:sldMkLst>
          <pc:docMk/>
          <pc:sldMk cId="206770979" sldId="257"/>
        </pc:sldMkLst>
        <pc:spChg chg="del">
          <ac:chgData name="elham afraz" userId="5164517332d42ebf" providerId="LiveId" clId="{B882FE99-6FF2-4C4E-B459-CDF3E8AD4672}" dt="2023-12-25T16:01:40.765" v="23" actId="478"/>
          <ac:spMkLst>
            <pc:docMk/>
            <pc:sldMk cId="206770979" sldId="257"/>
            <ac:spMk id="2" creationId="{1818BC83-B3F2-AA0F-9080-EEBD4E858B45}"/>
          </ac:spMkLst>
        </pc:spChg>
        <pc:spChg chg="del">
          <ac:chgData name="elham afraz" userId="5164517332d42ebf" providerId="LiveId" clId="{B882FE99-6FF2-4C4E-B459-CDF3E8AD4672}" dt="2023-12-25T16:01:31.025" v="19" actId="22"/>
          <ac:spMkLst>
            <pc:docMk/>
            <pc:sldMk cId="206770979" sldId="257"/>
            <ac:spMk id="3" creationId="{646E905A-D22A-191B-46BC-AEA7D27C6CE5}"/>
          </ac:spMkLst>
        </pc:spChg>
        <pc:picChg chg="add mod ord">
          <ac:chgData name="elham afraz" userId="5164517332d42ebf" providerId="LiveId" clId="{B882FE99-6FF2-4C4E-B459-CDF3E8AD4672}" dt="2023-12-25T16:01:36.994" v="22" actId="1076"/>
          <ac:picMkLst>
            <pc:docMk/>
            <pc:sldMk cId="206770979" sldId="257"/>
            <ac:picMk id="5" creationId="{304729D9-BA78-FC9F-159E-F1871B0CE9AA}"/>
          </ac:picMkLst>
        </pc:picChg>
      </pc:sldChg>
      <pc:sldChg chg="addSp delSp new mod">
        <pc:chgData name="elham afraz" userId="5164517332d42ebf" providerId="LiveId" clId="{B882FE99-6FF2-4C4E-B459-CDF3E8AD4672}" dt="2023-12-25T16:02:35.152" v="26" actId="478"/>
        <pc:sldMkLst>
          <pc:docMk/>
          <pc:sldMk cId="2439576901" sldId="258"/>
        </pc:sldMkLst>
        <pc:spChg chg="del">
          <ac:chgData name="elham afraz" userId="5164517332d42ebf" providerId="LiveId" clId="{B882FE99-6FF2-4C4E-B459-CDF3E8AD4672}" dt="2023-12-25T16:02:35.152" v="26" actId="478"/>
          <ac:spMkLst>
            <pc:docMk/>
            <pc:sldMk cId="2439576901" sldId="258"/>
            <ac:spMk id="2" creationId="{45B69277-705D-F2B6-500A-6D0838E0E720}"/>
          </ac:spMkLst>
        </pc:spChg>
        <pc:spChg chg="del">
          <ac:chgData name="elham afraz" userId="5164517332d42ebf" providerId="LiveId" clId="{B882FE99-6FF2-4C4E-B459-CDF3E8AD4672}" dt="2023-12-25T16:02:28.163" v="25" actId="478"/>
          <ac:spMkLst>
            <pc:docMk/>
            <pc:sldMk cId="2439576901" sldId="258"/>
            <ac:spMk id="3" creationId="{33C50ADC-A1CC-8448-08ED-672B0C4CDEF3}"/>
          </ac:spMkLst>
        </pc:spChg>
        <pc:picChg chg="add">
          <ac:chgData name="elham afraz" userId="5164517332d42ebf" providerId="LiveId" clId="{B882FE99-6FF2-4C4E-B459-CDF3E8AD4672}" dt="2023-12-25T16:02:24.340" v="24" actId="22"/>
          <ac:picMkLst>
            <pc:docMk/>
            <pc:sldMk cId="2439576901" sldId="258"/>
            <ac:picMk id="5" creationId="{66ED5155-0E23-87B3-396A-6E5693EC985F}"/>
          </ac:picMkLst>
        </pc:picChg>
      </pc:sldChg>
      <pc:sldChg chg="modSp new mod ord">
        <pc:chgData name="elham afraz" userId="5164517332d42ebf" providerId="LiveId" clId="{B882FE99-6FF2-4C4E-B459-CDF3E8AD4672}" dt="2023-12-25T16:00:58.767" v="18"/>
        <pc:sldMkLst>
          <pc:docMk/>
          <pc:sldMk cId="794948511" sldId="259"/>
        </pc:sldMkLst>
        <pc:spChg chg="mod">
          <ac:chgData name="elham afraz" userId="5164517332d42ebf" providerId="LiveId" clId="{B882FE99-6FF2-4C4E-B459-CDF3E8AD4672}" dt="2023-12-25T15:59:52.178" v="10"/>
          <ac:spMkLst>
            <pc:docMk/>
            <pc:sldMk cId="794948511" sldId="259"/>
            <ac:spMk id="2" creationId="{D4D9C277-D7DD-A436-9704-C92F3C33EFF2}"/>
          </ac:spMkLst>
        </pc:spChg>
        <pc:spChg chg="mod">
          <ac:chgData name="elham afraz" userId="5164517332d42ebf" providerId="LiveId" clId="{B882FE99-6FF2-4C4E-B459-CDF3E8AD4672}" dt="2023-12-25T16:00:55.791" v="16" actId="20577"/>
          <ac:spMkLst>
            <pc:docMk/>
            <pc:sldMk cId="794948511" sldId="259"/>
            <ac:spMk id="3" creationId="{D3C227C5-2FD3-B47A-32F8-C57EB7EC5C51}"/>
          </ac:spMkLst>
        </pc:spChg>
      </pc:sldChg>
      <pc:sldChg chg="addSp delSp modSp new mod">
        <pc:chgData name="elham afraz" userId="5164517332d42ebf" providerId="LiveId" clId="{B882FE99-6FF2-4C4E-B459-CDF3E8AD4672}" dt="2023-12-25T16:03:22.588" v="35" actId="22"/>
        <pc:sldMkLst>
          <pc:docMk/>
          <pc:sldMk cId="2197624482" sldId="260"/>
        </pc:sldMkLst>
        <pc:spChg chg="del">
          <ac:chgData name="elham afraz" userId="5164517332d42ebf" providerId="LiveId" clId="{B882FE99-6FF2-4C4E-B459-CDF3E8AD4672}" dt="2023-12-25T16:03:22.588" v="35" actId="22"/>
          <ac:spMkLst>
            <pc:docMk/>
            <pc:sldMk cId="2197624482" sldId="260"/>
            <ac:spMk id="3" creationId="{214D5452-03A3-C5F7-0B6C-F99F4331CD95}"/>
          </ac:spMkLst>
        </pc:spChg>
        <pc:picChg chg="add mod ord">
          <ac:chgData name="elham afraz" userId="5164517332d42ebf" providerId="LiveId" clId="{B882FE99-6FF2-4C4E-B459-CDF3E8AD4672}" dt="2023-12-25T16:03:22.588" v="35" actId="22"/>
          <ac:picMkLst>
            <pc:docMk/>
            <pc:sldMk cId="2197624482" sldId="260"/>
            <ac:picMk id="5" creationId="{EF6C8224-0C90-D95F-FDB0-F0F7ADC6CE46}"/>
          </ac:picMkLst>
        </pc:picChg>
      </pc:sldChg>
      <pc:sldChg chg="modSp new mod ord">
        <pc:chgData name="elham afraz" userId="5164517332d42ebf" providerId="LiveId" clId="{B882FE99-6FF2-4C4E-B459-CDF3E8AD4672}" dt="2023-12-25T16:07:44.396" v="61" actId="27636"/>
        <pc:sldMkLst>
          <pc:docMk/>
          <pc:sldMk cId="1420356367" sldId="261"/>
        </pc:sldMkLst>
        <pc:spChg chg="mod">
          <ac:chgData name="elham afraz" userId="5164517332d42ebf" providerId="LiveId" clId="{B882FE99-6FF2-4C4E-B459-CDF3E8AD4672}" dt="2023-12-25T16:07:44.396" v="61" actId="27636"/>
          <ac:spMkLst>
            <pc:docMk/>
            <pc:sldMk cId="1420356367" sldId="261"/>
            <ac:spMk id="3" creationId="{E9618150-B2B9-EA4B-3257-04E095881ACE}"/>
          </ac:spMkLst>
        </pc:spChg>
      </pc:sldChg>
      <pc:sldChg chg="modSp new mod">
        <pc:chgData name="elham afraz" userId="5164517332d42ebf" providerId="LiveId" clId="{B882FE99-6FF2-4C4E-B459-CDF3E8AD4672}" dt="2023-12-25T16:09:14.150" v="68" actId="27636"/>
        <pc:sldMkLst>
          <pc:docMk/>
          <pc:sldMk cId="3315650152" sldId="262"/>
        </pc:sldMkLst>
        <pc:spChg chg="mod">
          <ac:chgData name="elham afraz" userId="5164517332d42ebf" providerId="LiveId" clId="{B882FE99-6FF2-4C4E-B459-CDF3E8AD4672}" dt="2023-12-25T16:09:14.150" v="68" actId="27636"/>
          <ac:spMkLst>
            <pc:docMk/>
            <pc:sldMk cId="3315650152" sldId="262"/>
            <ac:spMk id="3" creationId="{EC56CDAC-A32C-A906-3F11-685A814DB47D}"/>
          </ac:spMkLst>
        </pc:spChg>
      </pc:sldChg>
      <pc:sldChg chg="modSp new mod">
        <pc:chgData name="elham afraz" userId="5164517332d42ebf" providerId="LiveId" clId="{B882FE99-6FF2-4C4E-B459-CDF3E8AD4672}" dt="2023-12-25T16:09:32.120" v="71"/>
        <pc:sldMkLst>
          <pc:docMk/>
          <pc:sldMk cId="3854710631" sldId="263"/>
        </pc:sldMkLst>
        <pc:spChg chg="mod">
          <ac:chgData name="elham afraz" userId="5164517332d42ebf" providerId="LiveId" clId="{B882FE99-6FF2-4C4E-B459-CDF3E8AD4672}" dt="2023-12-25T16:09:32.120" v="71"/>
          <ac:spMkLst>
            <pc:docMk/>
            <pc:sldMk cId="3854710631" sldId="263"/>
            <ac:spMk id="2" creationId="{E38FAAA1-BCB2-80B3-4AF2-E93077AD207B}"/>
          </ac:spMkLst>
        </pc:spChg>
        <pc:spChg chg="mod">
          <ac:chgData name="elham afraz" userId="5164517332d42ebf" providerId="LiveId" clId="{B882FE99-6FF2-4C4E-B459-CDF3E8AD4672}" dt="2023-12-25T16:09:29.876" v="70" actId="21"/>
          <ac:spMkLst>
            <pc:docMk/>
            <pc:sldMk cId="3854710631" sldId="263"/>
            <ac:spMk id="3" creationId="{30A3D845-0EBE-68B8-1F62-8A77705FEDBE}"/>
          </ac:spMkLst>
        </pc:spChg>
      </pc:sldChg>
      <pc:sldChg chg="addSp new mod ord">
        <pc:chgData name="elham afraz" userId="5164517332d42ebf" providerId="LiveId" clId="{B882FE99-6FF2-4C4E-B459-CDF3E8AD4672}" dt="2023-12-25T16:03:01.892" v="34"/>
        <pc:sldMkLst>
          <pc:docMk/>
          <pc:sldMk cId="1952698390" sldId="264"/>
        </pc:sldMkLst>
        <pc:picChg chg="add">
          <ac:chgData name="elham afraz" userId="5164517332d42ebf" providerId="LiveId" clId="{B882FE99-6FF2-4C4E-B459-CDF3E8AD4672}" dt="2023-12-25T16:02:58.583" v="32" actId="22"/>
          <ac:picMkLst>
            <pc:docMk/>
            <pc:sldMk cId="1952698390" sldId="264"/>
            <ac:picMk id="5" creationId="{242F8464-F5F7-2D7F-3250-F130C5BB2EFE}"/>
          </ac:picMkLst>
        </pc:picChg>
      </pc:sldChg>
      <pc:sldChg chg="modSp mod">
        <pc:chgData name="elham afraz" userId="5164517332d42ebf" providerId="LiveId" clId="{B882FE99-6FF2-4C4E-B459-CDF3E8AD4672}" dt="2023-12-25T16:06:40.358" v="54" actId="27636"/>
        <pc:sldMkLst>
          <pc:docMk/>
          <pc:sldMk cId="2506408332" sldId="265"/>
        </pc:sldMkLst>
        <pc:spChg chg="mod">
          <ac:chgData name="elham afraz" userId="5164517332d42ebf" providerId="LiveId" clId="{B882FE99-6FF2-4C4E-B459-CDF3E8AD4672}" dt="2023-12-25T16:06:40.358" v="54" actId="27636"/>
          <ac:spMkLst>
            <pc:docMk/>
            <pc:sldMk cId="2506408332" sldId="265"/>
            <ac:spMk id="3" creationId="{E9618150-B2B9-EA4B-3257-04E095881ACE}"/>
          </ac:spMkLst>
        </pc:spChg>
      </pc:sldChg>
      <pc:sldChg chg="modSp mod">
        <pc:chgData name="elham afraz" userId="5164517332d42ebf" providerId="LiveId" clId="{B882FE99-6FF2-4C4E-B459-CDF3E8AD4672}" dt="2023-12-25T16:08:28.938" v="66" actId="27636"/>
        <pc:sldMkLst>
          <pc:docMk/>
          <pc:sldMk cId="2704781194" sldId="267"/>
        </pc:sldMkLst>
        <pc:spChg chg="mod">
          <ac:chgData name="elham afraz" userId="5164517332d42ebf" providerId="LiveId" clId="{B882FE99-6FF2-4C4E-B459-CDF3E8AD4672}" dt="2023-12-25T16:08:28.938" v="66" actId="27636"/>
          <ac:spMkLst>
            <pc:docMk/>
            <pc:sldMk cId="2704781194" sldId="267"/>
            <ac:spMk id="3" creationId="{E9618150-B2B9-EA4B-3257-04E095881ACE}"/>
          </ac:spMkLst>
        </pc:spChg>
      </pc:sldChg>
      <pc:sldChg chg="modSp new mod">
        <pc:chgData name="elham afraz" userId="5164517332d42ebf" providerId="LiveId" clId="{B882FE99-6FF2-4C4E-B459-CDF3E8AD4672}" dt="2023-12-25T16:09:57.929" v="82"/>
        <pc:sldMkLst>
          <pc:docMk/>
          <pc:sldMk cId="3973065258" sldId="268"/>
        </pc:sldMkLst>
        <pc:spChg chg="mod">
          <ac:chgData name="elham afraz" userId="5164517332d42ebf" providerId="LiveId" clId="{B882FE99-6FF2-4C4E-B459-CDF3E8AD4672}" dt="2023-12-25T16:09:57.929" v="82"/>
          <ac:spMkLst>
            <pc:docMk/>
            <pc:sldMk cId="3973065258" sldId="268"/>
            <ac:spMk id="2" creationId="{C1C19681-413F-D89C-4339-92880D5B910E}"/>
          </ac:spMkLst>
        </pc:spChg>
        <pc:spChg chg="mod">
          <ac:chgData name="elham afraz" userId="5164517332d42ebf" providerId="LiveId" clId="{B882FE99-6FF2-4C4E-B459-CDF3E8AD4672}" dt="2023-12-25T16:09:55.775" v="81" actId="27636"/>
          <ac:spMkLst>
            <pc:docMk/>
            <pc:sldMk cId="3973065258" sldId="268"/>
            <ac:spMk id="3" creationId="{408F7768-EB35-D052-2E79-3611A5AC1AE6}"/>
          </ac:spMkLst>
        </pc:spChg>
      </pc:sldChg>
      <pc:sldChg chg="addSp delSp modSp new mod">
        <pc:chgData name="elham afraz" userId="5164517332d42ebf" providerId="LiveId" clId="{B882FE99-6FF2-4C4E-B459-CDF3E8AD4672}" dt="2023-12-25T16:10:19.611" v="83" actId="22"/>
        <pc:sldMkLst>
          <pc:docMk/>
          <pc:sldMk cId="1075679204" sldId="269"/>
        </pc:sldMkLst>
        <pc:spChg chg="del">
          <ac:chgData name="elham afraz" userId="5164517332d42ebf" providerId="LiveId" clId="{B882FE99-6FF2-4C4E-B459-CDF3E8AD4672}" dt="2023-12-25T16:10:19.611" v="83" actId="22"/>
          <ac:spMkLst>
            <pc:docMk/>
            <pc:sldMk cId="1075679204" sldId="269"/>
            <ac:spMk id="3" creationId="{6F99667B-3551-3104-FA63-A1802AF01DEF}"/>
          </ac:spMkLst>
        </pc:spChg>
        <pc:picChg chg="add mod ord">
          <ac:chgData name="elham afraz" userId="5164517332d42ebf" providerId="LiveId" clId="{B882FE99-6FF2-4C4E-B459-CDF3E8AD4672}" dt="2023-12-25T16:10:19.611" v="83" actId="22"/>
          <ac:picMkLst>
            <pc:docMk/>
            <pc:sldMk cId="1075679204" sldId="269"/>
            <ac:picMk id="5" creationId="{0D4B0FA8-5485-CE33-4C75-D301FB824ED4}"/>
          </ac:picMkLst>
        </pc:picChg>
      </pc:sldChg>
      <pc:sldChg chg="modSp new mod">
        <pc:chgData name="elham afraz" userId="5164517332d42ebf" providerId="LiveId" clId="{B882FE99-6FF2-4C4E-B459-CDF3E8AD4672}" dt="2023-12-25T16:10:35.592" v="85" actId="27636"/>
        <pc:sldMkLst>
          <pc:docMk/>
          <pc:sldMk cId="3977392497" sldId="270"/>
        </pc:sldMkLst>
        <pc:spChg chg="mod">
          <ac:chgData name="elham afraz" userId="5164517332d42ebf" providerId="LiveId" clId="{B882FE99-6FF2-4C4E-B459-CDF3E8AD4672}" dt="2023-12-25T16:10:35.592" v="85" actId="27636"/>
          <ac:spMkLst>
            <pc:docMk/>
            <pc:sldMk cId="3977392497" sldId="270"/>
            <ac:spMk id="3" creationId="{BD87D555-3042-51B8-031F-09E8F630A0B4}"/>
          </ac:spMkLst>
        </pc:spChg>
      </pc:sldChg>
      <pc:sldChg chg="modSp new mod">
        <pc:chgData name="elham afraz" userId="5164517332d42ebf" providerId="LiveId" clId="{B882FE99-6FF2-4C4E-B459-CDF3E8AD4672}" dt="2023-12-25T16:10:51.271" v="86"/>
        <pc:sldMkLst>
          <pc:docMk/>
          <pc:sldMk cId="2586552893" sldId="271"/>
        </pc:sldMkLst>
        <pc:spChg chg="mod">
          <ac:chgData name="elham afraz" userId="5164517332d42ebf" providerId="LiveId" clId="{B882FE99-6FF2-4C4E-B459-CDF3E8AD4672}" dt="2023-12-25T16:10:51.271" v="86"/>
          <ac:spMkLst>
            <pc:docMk/>
            <pc:sldMk cId="2586552893" sldId="271"/>
            <ac:spMk id="3" creationId="{31D6A3E3-80ED-397B-6404-90486F5C7545}"/>
          </ac:spMkLst>
        </pc:spChg>
      </pc:sldChg>
      <pc:sldChg chg="modSp new mod">
        <pc:chgData name="elham afraz" userId="5164517332d42ebf" providerId="LiveId" clId="{B882FE99-6FF2-4C4E-B459-CDF3E8AD4672}" dt="2023-12-25T16:11:09.026" v="88" actId="27636"/>
        <pc:sldMkLst>
          <pc:docMk/>
          <pc:sldMk cId="2119556706" sldId="272"/>
        </pc:sldMkLst>
        <pc:spChg chg="mod">
          <ac:chgData name="elham afraz" userId="5164517332d42ebf" providerId="LiveId" clId="{B882FE99-6FF2-4C4E-B459-CDF3E8AD4672}" dt="2023-12-25T16:11:09.026" v="88" actId="27636"/>
          <ac:spMkLst>
            <pc:docMk/>
            <pc:sldMk cId="2119556706" sldId="272"/>
            <ac:spMk id="3" creationId="{653A595C-378B-49C2-6A8D-1872C079D3DC}"/>
          </ac:spMkLst>
        </pc:spChg>
      </pc:sldChg>
      <pc:sldChg chg="modSp new mod">
        <pc:chgData name="elham afraz" userId="5164517332d42ebf" providerId="LiveId" clId="{B882FE99-6FF2-4C4E-B459-CDF3E8AD4672}" dt="2023-12-25T16:11:34.186" v="90" actId="27636"/>
        <pc:sldMkLst>
          <pc:docMk/>
          <pc:sldMk cId="3394234635" sldId="273"/>
        </pc:sldMkLst>
        <pc:spChg chg="mod">
          <ac:chgData name="elham afraz" userId="5164517332d42ebf" providerId="LiveId" clId="{B882FE99-6FF2-4C4E-B459-CDF3E8AD4672}" dt="2023-12-25T16:11:34.186" v="90" actId="27636"/>
          <ac:spMkLst>
            <pc:docMk/>
            <pc:sldMk cId="3394234635" sldId="273"/>
            <ac:spMk id="3" creationId="{B723D337-FECD-DFF2-D388-1B3F07CC6843}"/>
          </ac:spMkLst>
        </pc:spChg>
      </pc:sldChg>
      <pc:sldChg chg="modSp new mod">
        <pc:chgData name="elham afraz" userId="5164517332d42ebf" providerId="LiveId" clId="{B882FE99-6FF2-4C4E-B459-CDF3E8AD4672}" dt="2023-12-25T16:12:01.915" v="96" actId="27636"/>
        <pc:sldMkLst>
          <pc:docMk/>
          <pc:sldMk cId="1862226634" sldId="274"/>
        </pc:sldMkLst>
        <pc:spChg chg="mod">
          <ac:chgData name="elham afraz" userId="5164517332d42ebf" providerId="LiveId" clId="{B882FE99-6FF2-4C4E-B459-CDF3E8AD4672}" dt="2023-12-25T16:12:01.915" v="96" actId="27636"/>
          <ac:spMkLst>
            <pc:docMk/>
            <pc:sldMk cId="1862226634" sldId="274"/>
            <ac:spMk id="3" creationId="{6E60F068-B4D6-8A59-7079-E8F36CA53317}"/>
          </ac:spMkLst>
        </pc:spChg>
      </pc:sldChg>
      <pc:sldChg chg="addSp delSp modSp new mod">
        <pc:chgData name="elham afraz" userId="5164517332d42ebf" providerId="LiveId" clId="{B882FE99-6FF2-4C4E-B459-CDF3E8AD4672}" dt="2023-12-25T16:12:28.651" v="97" actId="22"/>
        <pc:sldMkLst>
          <pc:docMk/>
          <pc:sldMk cId="3303621705" sldId="275"/>
        </pc:sldMkLst>
        <pc:spChg chg="del">
          <ac:chgData name="elham afraz" userId="5164517332d42ebf" providerId="LiveId" clId="{B882FE99-6FF2-4C4E-B459-CDF3E8AD4672}" dt="2023-12-25T16:12:28.651" v="97" actId="22"/>
          <ac:spMkLst>
            <pc:docMk/>
            <pc:sldMk cId="3303621705" sldId="275"/>
            <ac:spMk id="3" creationId="{58C07572-B1BB-E00C-C8E1-E051E6A3F15F}"/>
          </ac:spMkLst>
        </pc:spChg>
        <pc:picChg chg="add mod ord">
          <ac:chgData name="elham afraz" userId="5164517332d42ebf" providerId="LiveId" clId="{B882FE99-6FF2-4C4E-B459-CDF3E8AD4672}" dt="2023-12-25T16:12:28.651" v="97" actId="22"/>
          <ac:picMkLst>
            <pc:docMk/>
            <pc:sldMk cId="3303621705" sldId="275"/>
            <ac:picMk id="5" creationId="{70BAE7F8-6455-355C-5245-F99AB75F74A5}"/>
          </ac:picMkLst>
        </pc:picChg>
      </pc:sldChg>
      <pc:sldChg chg="modSp new mod">
        <pc:chgData name="elham afraz" userId="5164517332d42ebf" providerId="LiveId" clId="{B882FE99-6FF2-4C4E-B459-CDF3E8AD4672}" dt="2023-12-25T16:12:43.919" v="99" actId="27636"/>
        <pc:sldMkLst>
          <pc:docMk/>
          <pc:sldMk cId="4133380797" sldId="276"/>
        </pc:sldMkLst>
        <pc:spChg chg="mod">
          <ac:chgData name="elham afraz" userId="5164517332d42ebf" providerId="LiveId" clId="{B882FE99-6FF2-4C4E-B459-CDF3E8AD4672}" dt="2023-12-25T16:12:43.919" v="99" actId="27636"/>
          <ac:spMkLst>
            <pc:docMk/>
            <pc:sldMk cId="4133380797" sldId="276"/>
            <ac:spMk id="3" creationId="{1673517B-3AF2-2E28-014C-23FC1F868EE6}"/>
          </ac:spMkLst>
        </pc:spChg>
      </pc:sldChg>
      <pc:sldChg chg="modSp new mod">
        <pc:chgData name="elham afraz" userId="5164517332d42ebf" providerId="LiveId" clId="{B882FE99-6FF2-4C4E-B459-CDF3E8AD4672}" dt="2023-12-25T16:12:56.681" v="101" actId="27636"/>
        <pc:sldMkLst>
          <pc:docMk/>
          <pc:sldMk cId="2407940589" sldId="277"/>
        </pc:sldMkLst>
        <pc:spChg chg="mod">
          <ac:chgData name="elham afraz" userId="5164517332d42ebf" providerId="LiveId" clId="{B882FE99-6FF2-4C4E-B459-CDF3E8AD4672}" dt="2023-12-25T16:12:56.681" v="101" actId="27636"/>
          <ac:spMkLst>
            <pc:docMk/>
            <pc:sldMk cId="2407940589" sldId="277"/>
            <ac:spMk id="3" creationId="{929889D7-D16A-A442-47FF-0EEDA35DD799}"/>
          </ac:spMkLst>
        </pc:spChg>
      </pc:sldChg>
      <pc:sldChg chg="modSp new mod">
        <pc:chgData name="elham afraz" userId="5164517332d42ebf" providerId="LiveId" clId="{B882FE99-6FF2-4C4E-B459-CDF3E8AD4672}" dt="2023-12-25T16:13:24.096" v="111"/>
        <pc:sldMkLst>
          <pc:docMk/>
          <pc:sldMk cId="33314236" sldId="278"/>
        </pc:sldMkLst>
        <pc:spChg chg="mod">
          <ac:chgData name="elham afraz" userId="5164517332d42ebf" providerId="LiveId" clId="{B882FE99-6FF2-4C4E-B459-CDF3E8AD4672}" dt="2023-12-25T16:13:24.096" v="111"/>
          <ac:spMkLst>
            <pc:docMk/>
            <pc:sldMk cId="33314236" sldId="278"/>
            <ac:spMk id="2" creationId="{181B0E57-DF5B-50B6-41CA-7FC99D80D0DA}"/>
          </ac:spMkLst>
        </pc:spChg>
        <pc:spChg chg="mod">
          <ac:chgData name="elham afraz" userId="5164517332d42ebf" providerId="LiveId" clId="{B882FE99-6FF2-4C4E-B459-CDF3E8AD4672}" dt="2023-12-25T16:13:21.716" v="110" actId="27636"/>
          <ac:spMkLst>
            <pc:docMk/>
            <pc:sldMk cId="33314236" sldId="278"/>
            <ac:spMk id="3" creationId="{F0135D67-B7F6-77CE-1E8B-3C80A3CC9E18}"/>
          </ac:spMkLst>
        </pc:spChg>
      </pc:sldChg>
      <pc:sldChg chg="addSp delSp modSp new mod">
        <pc:chgData name="elham afraz" userId="5164517332d42ebf" providerId="LiveId" clId="{B882FE99-6FF2-4C4E-B459-CDF3E8AD4672}" dt="2023-12-25T16:13:53.368" v="112" actId="22"/>
        <pc:sldMkLst>
          <pc:docMk/>
          <pc:sldMk cId="166362140" sldId="279"/>
        </pc:sldMkLst>
        <pc:spChg chg="del">
          <ac:chgData name="elham afraz" userId="5164517332d42ebf" providerId="LiveId" clId="{B882FE99-6FF2-4C4E-B459-CDF3E8AD4672}" dt="2023-12-25T16:13:53.368" v="112" actId="22"/>
          <ac:spMkLst>
            <pc:docMk/>
            <pc:sldMk cId="166362140" sldId="279"/>
            <ac:spMk id="3" creationId="{B4D28032-3932-E9FD-AA6C-817328C951A9}"/>
          </ac:spMkLst>
        </pc:spChg>
        <pc:picChg chg="add mod ord">
          <ac:chgData name="elham afraz" userId="5164517332d42ebf" providerId="LiveId" clId="{B882FE99-6FF2-4C4E-B459-CDF3E8AD4672}" dt="2023-12-25T16:13:53.368" v="112" actId="22"/>
          <ac:picMkLst>
            <pc:docMk/>
            <pc:sldMk cId="166362140" sldId="279"/>
            <ac:picMk id="5" creationId="{FD4302C3-5C96-C837-2203-0C89909CF156}"/>
          </ac:picMkLst>
        </pc:picChg>
      </pc:sldChg>
      <pc:sldChg chg="addSp delSp modSp new mod">
        <pc:chgData name="elham afraz" userId="5164517332d42ebf" providerId="LiveId" clId="{B882FE99-6FF2-4C4E-B459-CDF3E8AD4672}" dt="2023-12-25T16:14:24.249" v="113" actId="22"/>
        <pc:sldMkLst>
          <pc:docMk/>
          <pc:sldMk cId="1132959517" sldId="280"/>
        </pc:sldMkLst>
        <pc:spChg chg="del">
          <ac:chgData name="elham afraz" userId="5164517332d42ebf" providerId="LiveId" clId="{B882FE99-6FF2-4C4E-B459-CDF3E8AD4672}" dt="2023-12-25T16:14:24.249" v="113" actId="22"/>
          <ac:spMkLst>
            <pc:docMk/>
            <pc:sldMk cId="1132959517" sldId="280"/>
            <ac:spMk id="3" creationId="{A411299B-EFBD-F402-7C42-460C07ACEE12}"/>
          </ac:spMkLst>
        </pc:spChg>
        <pc:picChg chg="add mod ord">
          <ac:chgData name="elham afraz" userId="5164517332d42ebf" providerId="LiveId" clId="{B882FE99-6FF2-4C4E-B459-CDF3E8AD4672}" dt="2023-12-25T16:14:24.249" v="113" actId="22"/>
          <ac:picMkLst>
            <pc:docMk/>
            <pc:sldMk cId="1132959517" sldId="280"/>
            <ac:picMk id="5" creationId="{9A73C53E-70FE-21F6-545C-85E6A8222CF3}"/>
          </ac:picMkLst>
        </pc:picChg>
      </pc:sldChg>
      <pc:sldChg chg="modSp new mod">
        <pc:chgData name="elham afraz" userId="5164517332d42ebf" providerId="LiveId" clId="{B882FE99-6FF2-4C4E-B459-CDF3E8AD4672}" dt="2023-12-25T16:14:42.532" v="115" actId="27636"/>
        <pc:sldMkLst>
          <pc:docMk/>
          <pc:sldMk cId="3670968216" sldId="281"/>
        </pc:sldMkLst>
        <pc:spChg chg="mod">
          <ac:chgData name="elham afraz" userId="5164517332d42ebf" providerId="LiveId" clId="{B882FE99-6FF2-4C4E-B459-CDF3E8AD4672}" dt="2023-12-25T16:14:42.532" v="115" actId="27636"/>
          <ac:spMkLst>
            <pc:docMk/>
            <pc:sldMk cId="3670968216" sldId="281"/>
            <ac:spMk id="3" creationId="{084F1176-29D7-2582-1619-8E56D66440A2}"/>
          </ac:spMkLst>
        </pc:spChg>
      </pc:sldChg>
      <pc:sldChg chg="addSp delSp modSp new mod">
        <pc:chgData name="elham afraz" userId="5164517332d42ebf" providerId="LiveId" clId="{B882FE99-6FF2-4C4E-B459-CDF3E8AD4672}" dt="2023-12-25T16:15:10.269" v="116" actId="22"/>
        <pc:sldMkLst>
          <pc:docMk/>
          <pc:sldMk cId="4094010799" sldId="282"/>
        </pc:sldMkLst>
        <pc:spChg chg="del">
          <ac:chgData name="elham afraz" userId="5164517332d42ebf" providerId="LiveId" clId="{B882FE99-6FF2-4C4E-B459-CDF3E8AD4672}" dt="2023-12-25T16:15:10.269" v="116" actId="22"/>
          <ac:spMkLst>
            <pc:docMk/>
            <pc:sldMk cId="4094010799" sldId="282"/>
            <ac:spMk id="3" creationId="{C6FFA6BF-83B5-6EB6-8D3D-0110556D6D81}"/>
          </ac:spMkLst>
        </pc:spChg>
        <pc:picChg chg="add mod ord">
          <ac:chgData name="elham afraz" userId="5164517332d42ebf" providerId="LiveId" clId="{B882FE99-6FF2-4C4E-B459-CDF3E8AD4672}" dt="2023-12-25T16:15:10.269" v="116" actId="22"/>
          <ac:picMkLst>
            <pc:docMk/>
            <pc:sldMk cId="4094010799" sldId="282"/>
            <ac:picMk id="5" creationId="{A761EC27-3EF7-FA06-5235-029503E4000D}"/>
          </ac:picMkLst>
        </pc:picChg>
      </pc:sldChg>
      <pc:sldChg chg="modSp new mod">
        <pc:chgData name="elham afraz" userId="5164517332d42ebf" providerId="LiveId" clId="{B882FE99-6FF2-4C4E-B459-CDF3E8AD4672}" dt="2023-12-25T16:15:26.982" v="119" actId="27636"/>
        <pc:sldMkLst>
          <pc:docMk/>
          <pc:sldMk cId="1558499073" sldId="283"/>
        </pc:sldMkLst>
        <pc:spChg chg="mod">
          <ac:chgData name="elham afraz" userId="5164517332d42ebf" providerId="LiveId" clId="{B882FE99-6FF2-4C4E-B459-CDF3E8AD4672}" dt="2023-12-25T16:15:26.982" v="119" actId="27636"/>
          <ac:spMkLst>
            <pc:docMk/>
            <pc:sldMk cId="1558499073" sldId="283"/>
            <ac:spMk id="3" creationId="{8B67CDF1-942F-F5AC-F994-9D320E0D52B8}"/>
          </ac:spMkLst>
        </pc:spChg>
      </pc:sldChg>
      <pc:sldChg chg="modSp new mod">
        <pc:chgData name="elham afraz" userId="5164517332d42ebf" providerId="LiveId" clId="{B882FE99-6FF2-4C4E-B459-CDF3E8AD4672}" dt="2023-12-25T16:16:01.095" v="127" actId="27636"/>
        <pc:sldMkLst>
          <pc:docMk/>
          <pc:sldMk cId="673687831" sldId="284"/>
        </pc:sldMkLst>
        <pc:spChg chg="mod">
          <ac:chgData name="elham afraz" userId="5164517332d42ebf" providerId="LiveId" clId="{B882FE99-6FF2-4C4E-B459-CDF3E8AD4672}" dt="2023-12-25T16:16:01.095" v="127" actId="27636"/>
          <ac:spMkLst>
            <pc:docMk/>
            <pc:sldMk cId="673687831" sldId="284"/>
            <ac:spMk id="3" creationId="{710AEA1C-5B07-73C5-271C-D50580A4B4F9}"/>
          </ac:spMkLst>
        </pc:spChg>
      </pc:sldChg>
      <pc:sldChg chg="modSp new mod">
        <pc:chgData name="elham afraz" userId="5164517332d42ebf" providerId="LiveId" clId="{B882FE99-6FF2-4C4E-B459-CDF3E8AD4672}" dt="2023-12-25T16:16:17.149" v="128"/>
        <pc:sldMkLst>
          <pc:docMk/>
          <pc:sldMk cId="3235814835" sldId="285"/>
        </pc:sldMkLst>
        <pc:spChg chg="mod">
          <ac:chgData name="elham afraz" userId="5164517332d42ebf" providerId="LiveId" clId="{B882FE99-6FF2-4C4E-B459-CDF3E8AD4672}" dt="2023-12-25T16:16:17.149" v="128"/>
          <ac:spMkLst>
            <pc:docMk/>
            <pc:sldMk cId="3235814835" sldId="285"/>
            <ac:spMk id="3" creationId="{2A16A698-F055-6D05-602D-9259D5906797}"/>
          </ac:spMkLst>
        </pc:spChg>
      </pc:sldChg>
      <pc:sldChg chg="addSp delSp modSp new mod">
        <pc:chgData name="elham afraz" userId="5164517332d42ebf" providerId="LiveId" clId="{B882FE99-6FF2-4C4E-B459-CDF3E8AD4672}" dt="2023-12-25T16:16:38.220" v="129" actId="22"/>
        <pc:sldMkLst>
          <pc:docMk/>
          <pc:sldMk cId="2990476998" sldId="286"/>
        </pc:sldMkLst>
        <pc:spChg chg="del">
          <ac:chgData name="elham afraz" userId="5164517332d42ebf" providerId="LiveId" clId="{B882FE99-6FF2-4C4E-B459-CDF3E8AD4672}" dt="2023-12-25T16:16:38.220" v="129" actId="22"/>
          <ac:spMkLst>
            <pc:docMk/>
            <pc:sldMk cId="2990476998" sldId="286"/>
            <ac:spMk id="3" creationId="{21C9A746-8C15-19E1-D6BB-EABC0F026C05}"/>
          </ac:spMkLst>
        </pc:spChg>
        <pc:picChg chg="add mod ord">
          <ac:chgData name="elham afraz" userId="5164517332d42ebf" providerId="LiveId" clId="{B882FE99-6FF2-4C4E-B459-CDF3E8AD4672}" dt="2023-12-25T16:16:38.220" v="129" actId="22"/>
          <ac:picMkLst>
            <pc:docMk/>
            <pc:sldMk cId="2990476998" sldId="286"/>
            <ac:picMk id="5" creationId="{6160B396-FF4A-B0F9-ED68-71BE19B33816}"/>
          </ac:picMkLst>
        </pc:picChg>
      </pc:sldChg>
      <pc:sldChg chg="modSp new mod">
        <pc:chgData name="elham afraz" userId="5164517332d42ebf" providerId="LiveId" clId="{B882FE99-6FF2-4C4E-B459-CDF3E8AD4672}" dt="2023-12-25T16:16:53.970" v="131" actId="27636"/>
        <pc:sldMkLst>
          <pc:docMk/>
          <pc:sldMk cId="3503226609" sldId="287"/>
        </pc:sldMkLst>
        <pc:spChg chg="mod">
          <ac:chgData name="elham afraz" userId="5164517332d42ebf" providerId="LiveId" clId="{B882FE99-6FF2-4C4E-B459-CDF3E8AD4672}" dt="2023-12-25T16:16:53.970" v="131" actId="27636"/>
          <ac:spMkLst>
            <pc:docMk/>
            <pc:sldMk cId="3503226609" sldId="287"/>
            <ac:spMk id="3" creationId="{AF0ADE7F-F75D-EABB-FCAA-FC16E75611BD}"/>
          </ac:spMkLst>
        </pc:spChg>
      </pc:sldChg>
      <pc:sldChg chg="modSp new mod">
        <pc:chgData name="elham afraz" userId="5164517332d42ebf" providerId="LiveId" clId="{B882FE99-6FF2-4C4E-B459-CDF3E8AD4672}" dt="2023-12-25T16:17:24.706" v="133" actId="27636"/>
        <pc:sldMkLst>
          <pc:docMk/>
          <pc:sldMk cId="3135632340" sldId="288"/>
        </pc:sldMkLst>
        <pc:spChg chg="mod">
          <ac:chgData name="elham afraz" userId="5164517332d42ebf" providerId="LiveId" clId="{B882FE99-6FF2-4C4E-B459-CDF3E8AD4672}" dt="2023-12-25T16:17:24.706" v="133" actId="27636"/>
          <ac:spMkLst>
            <pc:docMk/>
            <pc:sldMk cId="3135632340" sldId="288"/>
            <ac:spMk id="3" creationId="{2F865FD1-DE29-3930-B475-E00E674FB320}"/>
          </ac:spMkLst>
        </pc:spChg>
      </pc:sldChg>
      <pc:sldChg chg="addSp delSp modSp new mod">
        <pc:chgData name="elham afraz" userId="5164517332d42ebf" providerId="LiveId" clId="{B882FE99-6FF2-4C4E-B459-CDF3E8AD4672}" dt="2023-12-25T16:18:03.618" v="137" actId="22"/>
        <pc:sldMkLst>
          <pc:docMk/>
          <pc:sldMk cId="1125874202" sldId="289"/>
        </pc:sldMkLst>
        <pc:spChg chg="mod">
          <ac:chgData name="elham afraz" userId="5164517332d42ebf" providerId="LiveId" clId="{B882FE99-6FF2-4C4E-B459-CDF3E8AD4672}" dt="2023-12-25T16:17:47.289" v="136" actId="14100"/>
          <ac:spMkLst>
            <pc:docMk/>
            <pc:sldMk cId="1125874202" sldId="289"/>
            <ac:spMk id="2" creationId="{A701CF6E-5E77-A75B-5353-25CFFDA87545}"/>
          </ac:spMkLst>
        </pc:spChg>
        <pc:spChg chg="del">
          <ac:chgData name="elham afraz" userId="5164517332d42ebf" providerId="LiveId" clId="{B882FE99-6FF2-4C4E-B459-CDF3E8AD4672}" dt="2023-12-25T16:18:03.618" v="137" actId="22"/>
          <ac:spMkLst>
            <pc:docMk/>
            <pc:sldMk cId="1125874202" sldId="289"/>
            <ac:spMk id="3" creationId="{FD87E2E4-CB81-15DA-D9E9-A235C0C192F5}"/>
          </ac:spMkLst>
        </pc:spChg>
        <pc:picChg chg="add mod ord">
          <ac:chgData name="elham afraz" userId="5164517332d42ebf" providerId="LiveId" clId="{B882FE99-6FF2-4C4E-B459-CDF3E8AD4672}" dt="2023-12-25T16:18:03.618" v="137" actId="22"/>
          <ac:picMkLst>
            <pc:docMk/>
            <pc:sldMk cId="1125874202" sldId="289"/>
            <ac:picMk id="5" creationId="{D7C27C26-0D27-B7B4-3373-0D43C6825C0F}"/>
          </ac:picMkLst>
        </pc:picChg>
      </pc:sldChg>
      <pc:sldChg chg="addSp delSp modSp new mod">
        <pc:chgData name="elham afraz" userId="5164517332d42ebf" providerId="LiveId" clId="{B882FE99-6FF2-4C4E-B459-CDF3E8AD4672}" dt="2023-12-25T16:18:26.407" v="144" actId="22"/>
        <pc:sldMkLst>
          <pc:docMk/>
          <pc:sldMk cId="346409459" sldId="290"/>
        </pc:sldMkLst>
        <pc:spChg chg="del">
          <ac:chgData name="elham afraz" userId="5164517332d42ebf" providerId="LiveId" clId="{B882FE99-6FF2-4C4E-B459-CDF3E8AD4672}" dt="2023-12-25T16:18:26.407" v="144" actId="22"/>
          <ac:spMkLst>
            <pc:docMk/>
            <pc:sldMk cId="346409459" sldId="290"/>
            <ac:spMk id="3" creationId="{1B058201-D16A-F04C-D60F-39E9B93314B7}"/>
          </ac:spMkLst>
        </pc:spChg>
        <pc:picChg chg="add mod ord">
          <ac:chgData name="elham afraz" userId="5164517332d42ebf" providerId="LiveId" clId="{B882FE99-6FF2-4C4E-B459-CDF3E8AD4672}" dt="2023-12-25T16:18:26.407" v="144" actId="22"/>
          <ac:picMkLst>
            <pc:docMk/>
            <pc:sldMk cId="346409459" sldId="290"/>
            <ac:picMk id="5" creationId="{F645C87E-EB42-8FB0-AD6D-187B0B590B4F}"/>
          </ac:picMkLst>
        </pc:picChg>
      </pc:sldChg>
      <pc:sldChg chg="modSp new mod">
        <pc:chgData name="elham afraz" userId="5164517332d42ebf" providerId="LiveId" clId="{B882FE99-6FF2-4C4E-B459-CDF3E8AD4672}" dt="2023-12-25T16:18:40.631" v="146" actId="27636"/>
        <pc:sldMkLst>
          <pc:docMk/>
          <pc:sldMk cId="3750729504" sldId="291"/>
        </pc:sldMkLst>
        <pc:spChg chg="mod">
          <ac:chgData name="elham afraz" userId="5164517332d42ebf" providerId="LiveId" clId="{B882FE99-6FF2-4C4E-B459-CDF3E8AD4672}" dt="2023-12-25T16:18:40.631" v="146" actId="27636"/>
          <ac:spMkLst>
            <pc:docMk/>
            <pc:sldMk cId="3750729504" sldId="291"/>
            <ac:spMk id="3" creationId="{F66B22F7-CCD4-B3F1-65AF-FB838A091E2A}"/>
          </ac:spMkLst>
        </pc:spChg>
      </pc:sldChg>
      <pc:sldChg chg="modSp new mod">
        <pc:chgData name="elham afraz" userId="5164517332d42ebf" providerId="LiveId" clId="{B882FE99-6FF2-4C4E-B459-CDF3E8AD4672}" dt="2023-12-25T16:19:05.304" v="148" actId="27636"/>
        <pc:sldMkLst>
          <pc:docMk/>
          <pc:sldMk cId="3198708734" sldId="292"/>
        </pc:sldMkLst>
        <pc:spChg chg="mod">
          <ac:chgData name="elham afraz" userId="5164517332d42ebf" providerId="LiveId" clId="{B882FE99-6FF2-4C4E-B459-CDF3E8AD4672}" dt="2023-12-25T16:19:05.304" v="148" actId="27636"/>
          <ac:spMkLst>
            <pc:docMk/>
            <pc:sldMk cId="3198708734" sldId="292"/>
            <ac:spMk id="3" creationId="{26920C33-F39F-EC1A-E0FA-C4AEE30A796E}"/>
          </ac:spMkLst>
        </pc:spChg>
      </pc:sldChg>
      <pc:sldChg chg="modSp new mod">
        <pc:chgData name="elham afraz" userId="5164517332d42ebf" providerId="LiveId" clId="{B882FE99-6FF2-4C4E-B459-CDF3E8AD4672}" dt="2023-12-25T16:19:21.460" v="150" actId="27636"/>
        <pc:sldMkLst>
          <pc:docMk/>
          <pc:sldMk cId="2811446647" sldId="293"/>
        </pc:sldMkLst>
        <pc:spChg chg="mod">
          <ac:chgData name="elham afraz" userId="5164517332d42ebf" providerId="LiveId" clId="{B882FE99-6FF2-4C4E-B459-CDF3E8AD4672}" dt="2023-12-25T16:19:21.460" v="150" actId="27636"/>
          <ac:spMkLst>
            <pc:docMk/>
            <pc:sldMk cId="2811446647" sldId="293"/>
            <ac:spMk id="3" creationId="{7A7EDF10-4482-2E50-834F-343CF4882397}"/>
          </ac:spMkLst>
        </pc:spChg>
      </pc:sldChg>
      <pc:sldChg chg="modSp new mod">
        <pc:chgData name="elham afraz" userId="5164517332d42ebf" providerId="LiveId" clId="{B882FE99-6FF2-4C4E-B459-CDF3E8AD4672}" dt="2023-12-25T16:19:44.260" v="152" actId="27636"/>
        <pc:sldMkLst>
          <pc:docMk/>
          <pc:sldMk cId="1923490690" sldId="294"/>
        </pc:sldMkLst>
        <pc:spChg chg="mod">
          <ac:chgData name="elham afraz" userId="5164517332d42ebf" providerId="LiveId" clId="{B882FE99-6FF2-4C4E-B459-CDF3E8AD4672}" dt="2023-12-25T16:19:44.260" v="152" actId="27636"/>
          <ac:spMkLst>
            <pc:docMk/>
            <pc:sldMk cId="1923490690" sldId="294"/>
            <ac:spMk id="3" creationId="{B6B06C9F-7D98-B6F2-886A-851F51569E6C}"/>
          </ac:spMkLst>
        </pc:spChg>
      </pc:sldChg>
      <pc:sldChg chg="modSp new mod">
        <pc:chgData name="elham afraz" userId="5164517332d42ebf" providerId="LiveId" clId="{B882FE99-6FF2-4C4E-B459-CDF3E8AD4672}" dt="2023-12-25T16:19:56.933" v="154" actId="27636"/>
        <pc:sldMkLst>
          <pc:docMk/>
          <pc:sldMk cId="367088160" sldId="295"/>
        </pc:sldMkLst>
        <pc:spChg chg="mod">
          <ac:chgData name="elham afraz" userId="5164517332d42ebf" providerId="LiveId" clId="{B882FE99-6FF2-4C4E-B459-CDF3E8AD4672}" dt="2023-12-25T16:19:56.933" v="154" actId="27636"/>
          <ac:spMkLst>
            <pc:docMk/>
            <pc:sldMk cId="367088160" sldId="295"/>
            <ac:spMk id="3" creationId="{2271C7A7-C239-F39B-BE39-3C12BED2FA3E}"/>
          </ac:spMkLst>
        </pc:spChg>
      </pc:sldChg>
      <pc:sldChg chg="addSp delSp modSp new mod">
        <pc:chgData name="elham afraz" userId="5164517332d42ebf" providerId="LiveId" clId="{B882FE99-6FF2-4C4E-B459-CDF3E8AD4672}" dt="2023-12-25T16:20:13.266" v="156" actId="22"/>
        <pc:sldMkLst>
          <pc:docMk/>
          <pc:sldMk cId="1031400550" sldId="296"/>
        </pc:sldMkLst>
        <pc:spChg chg="del">
          <ac:chgData name="elham afraz" userId="5164517332d42ebf" providerId="LiveId" clId="{B882FE99-6FF2-4C4E-B459-CDF3E8AD4672}" dt="2023-12-25T16:20:13.266" v="156" actId="22"/>
          <ac:spMkLst>
            <pc:docMk/>
            <pc:sldMk cId="1031400550" sldId="296"/>
            <ac:spMk id="3" creationId="{5903FF49-767F-B9AE-32C8-B8569097280F}"/>
          </ac:spMkLst>
        </pc:spChg>
        <pc:picChg chg="add mod ord">
          <ac:chgData name="elham afraz" userId="5164517332d42ebf" providerId="LiveId" clId="{B882FE99-6FF2-4C4E-B459-CDF3E8AD4672}" dt="2023-12-25T16:20:13.266" v="156" actId="22"/>
          <ac:picMkLst>
            <pc:docMk/>
            <pc:sldMk cId="1031400550" sldId="296"/>
            <ac:picMk id="5" creationId="{6AC3F2A9-4075-3DFE-37DD-B4C2AE6CCC43}"/>
          </ac:picMkLst>
        </pc:picChg>
      </pc:sldChg>
      <pc:sldChg chg="modSp new mod">
        <pc:chgData name="elham afraz" userId="5164517332d42ebf" providerId="LiveId" clId="{B882FE99-6FF2-4C4E-B459-CDF3E8AD4672}" dt="2023-12-25T16:22:18.694" v="163" actId="27636"/>
        <pc:sldMkLst>
          <pc:docMk/>
          <pc:sldMk cId="595204371" sldId="297"/>
        </pc:sldMkLst>
        <pc:spChg chg="mod">
          <ac:chgData name="elham afraz" userId="5164517332d42ebf" providerId="LiveId" clId="{B882FE99-6FF2-4C4E-B459-CDF3E8AD4672}" dt="2023-12-25T16:22:18.694" v="163" actId="27636"/>
          <ac:spMkLst>
            <pc:docMk/>
            <pc:sldMk cId="595204371" sldId="297"/>
            <ac:spMk id="3" creationId="{C38B8BD1-9A72-7D8C-9C64-B7BD54DA0C0F}"/>
          </ac:spMkLst>
        </pc:spChg>
      </pc:sldChg>
      <pc:sldChg chg="addSp modSp new mod">
        <pc:chgData name="elham afraz" userId="5164517332d42ebf" providerId="LiveId" clId="{B882FE99-6FF2-4C4E-B459-CDF3E8AD4672}" dt="2023-12-25T16:23:14.408" v="165" actId="22"/>
        <pc:sldMkLst>
          <pc:docMk/>
          <pc:sldMk cId="3402141063" sldId="298"/>
        </pc:sldMkLst>
        <pc:spChg chg="mod">
          <ac:chgData name="elham afraz" userId="5164517332d42ebf" providerId="LiveId" clId="{B882FE99-6FF2-4C4E-B459-CDF3E8AD4672}" dt="2023-12-25T16:22:56.520" v="164"/>
          <ac:spMkLst>
            <pc:docMk/>
            <pc:sldMk cId="3402141063" sldId="298"/>
            <ac:spMk id="3" creationId="{A282695E-9D72-E7C6-C16E-114205A3072C}"/>
          </ac:spMkLst>
        </pc:spChg>
        <pc:picChg chg="add">
          <ac:chgData name="elham afraz" userId="5164517332d42ebf" providerId="LiveId" clId="{B882FE99-6FF2-4C4E-B459-CDF3E8AD4672}" dt="2023-12-25T16:23:14.408" v="165" actId="22"/>
          <ac:picMkLst>
            <pc:docMk/>
            <pc:sldMk cId="3402141063" sldId="298"/>
            <ac:picMk id="5" creationId="{D07E76EA-5D5D-4025-1417-7671B8378742}"/>
          </ac:picMkLst>
        </pc:picChg>
      </pc:sldChg>
      <pc:sldChg chg="modSp new mod">
        <pc:chgData name="elham afraz" userId="5164517332d42ebf" providerId="LiveId" clId="{B882FE99-6FF2-4C4E-B459-CDF3E8AD4672}" dt="2023-12-25T16:23:33.125" v="167" actId="27636"/>
        <pc:sldMkLst>
          <pc:docMk/>
          <pc:sldMk cId="1111255388" sldId="299"/>
        </pc:sldMkLst>
        <pc:spChg chg="mod">
          <ac:chgData name="elham afraz" userId="5164517332d42ebf" providerId="LiveId" clId="{B882FE99-6FF2-4C4E-B459-CDF3E8AD4672}" dt="2023-12-25T16:23:33.125" v="167" actId="27636"/>
          <ac:spMkLst>
            <pc:docMk/>
            <pc:sldMk cId="1111255388" sldId="299"/>
            <ac:spMk id="3" creationId="{6045D62D-67CC-9C6E-835F-2B8A2FD79510}"/>
          </ac:spMkLst>
        </pc:spChg>
      </pc:sldChg>
      <pc:sldChg chg="addSp modSp new mod">
        <pc:chgData name="elham afraz" userId="5164517332d42ebf" providerId="LiveId" clId="{B882FE99-6FF2-4C4E-B459-CDF3E8AD4672}" dt="2023-12-25T16:24:04.407" v="169" actId="22"/>
        <pc:sldMkLst>
          <pc:docMk/>
          <pc:sldMk cId="2232876615" sldId="300"/>
        </pc:sldMkLst>
        <pc:spChg chg="mod">
          <ac:chgData name="elham afraz" userId="5164517332d42ebf" providerId="LiveId" clId="{B882FE99-6FF2-4C4E-B459-CDF3E8AD4672}" dt="2023-12-25T16:23:50.469" v="168"/>
          <ac:spMkLst>
            <pc:docMk/>
            <pc:sldMk cId="2232876615" sldId="300"/>
            <ac:spMk id="3" creationId="{2F531EC4-0462-2050-56A6-E90A6C07510F}"/>
          </ac:spMkLst>
        </pc:spChg>
        <pc:picChg chg="add">
          <ac:chgData name="elham afraz" userId="5164517332d42ebf" providerId="LiveId" clId="{B882FE99-6FF2-4C4E-B459-CDF3E8AD4672}" dt="2023-12-25T16:24:04.407" v="169" actId="22"/>
          <ac:picMkLst>
            <pc:docMk/>
            <pc:sldMk cId="2232876615" sldId="300"/>
            <ac:picMk id="5" creationId="{C2D816F1-E0FB-C76F-5ADD-149B9C30AC4B}"/>
          </ac:picMkLst>
        </pc:picChg>
      </pc:sldChg>
      <pc:sldChg chg="modSp new mod">
        <pc:chgData name="elham afraz" userId="5164517332d42ebf" providerId="LiveId" clId="{B882FE99-6FF2-4C4E-B459-CDF3E8AD4672}" dt="2023-12-25T16:24:25.014" v="171" actId="27636"/>
        <pc:sldMkLst>
          <pc:docMk/>
          <pc:sldMk cId="2696771280" sldId="301"/>
        </pc:sldMkLst>
        <pc:spChg chg="mod">
          <ac:chgData name="elham afraz" userId="5164517332d42ebf" providerId="LiveId" clId="{B882FE99-6FF2-4C4E-B459-CDF3E8AD4672}" dt="2023-12-25T16:24:25.014" v="171" actId="27636"/>
          <ac:spMkLst>
            <pc:docMk/>
            <pc:sldMk cId="2696771280" sldId="301"/>
            <ac:spMk id="3" creationId="{538E6A9B-D029-2B66-CE48-EB11BFAA5DA1}"/>
          </ac:spMkLst>
        </pc:spChg>
      </pc:sldChg>
      <pc:sldChg chg="modSp new mod">
        <pc:chgData name="elham afraz" userId="5164517332d42ebf" providerId="LiveId" clId="{B882FE99-6FF2-4C4E-B459-CDF3E8AD4672}" dt="2023-12-25T16:24:49.619" v="177" actId="27636"/>
        <pc:sldMkLst>
          <pc:docMk/>
          <pc:sldMk cId="3548145852" sldId="302"/>
        </pc:sldMkLst>
        <pc:spChg chg="mod">
          <ac:chgData name="elham afraz" userId="5164517332d42ebf" providerId="LiveId" clId="{B882FE99-6FF2-4C4E-B459-CDF3E8AD4672}" dt="2023-12-25T16:24:49.619" v="177" actId="27636"/>
          <ac:spMkLst>
            <pc:docMk/>
            <pc:sldMk cId="3548145852" sldId="302"/>
            <ac:spMk id="3" creationId="{7F6C4288-8FAF-CBBD-2600-612E15EBCDED}"/>
          </ac:spMkLst>
        </pc:spChg>
      </pc:sldChg>
      <pc:sldChg chg="addSp delSp modSp new mod">
        <pc:chgData name="elham afraz" userId="5164517332d42ebf" providerId="LiveId" clId="{B882FE99-6FF2-4C4E-B459-CDF3E8AD4672}" dt="2023-12-25T16:26:19.520" v="178" actId="22"/>
        <pc:sldMkLst>
          <pc:docMk/>
          <pc:sldMk cId="2063788027" sldId="303"/>
        </pc:sldMkLst>
        <pc:spChg chg="del">
          <ac:chgData name="elham afraz" userId="5164517332d42ebf" providerId="LiveId" clId="{B882FE99-6FF2-4C4E-B459-CDF3E8AD4672}" dt="2023-12-25T16:26:19.520" v="178" actId="22"/>
          <ac:spMkLst>
            <pc:docMk/>
            <pc:sldMk cId="2063788027" sldId="303"/>
            <ac:spMk id="3" creationId="{41A730EB-C09A-F781-A595-E5E8D72D32DA}"/>
          </ac:spMkLst>
        </pc:spChg>
        <pc:picChg chg="add mod ord">
          <ac:chgData name="elham afraz" userId="5164517332d42ebf" providerId="LiveId" clId="{B882FE99-6FF2-4C4E-B459-CDF3E8AD4672}" dt="2023-12-25T16:26:19.520" v="178" actId="22"/>
          <ac:picMkLst>
            <pc:docMk/>
            <pc:sldMk cId="2063788027" sldId="303"/>
            <ac:picMk id="5" creationId="{31AB8A04-09C8-BA06-F268-CB578331BC93}"/>
          </ac:picMkLst>
        </pc:picChg>
      </pc:sldChg>
      <pc:sldChg chg="addSp delSp modSp new mod">
        <pc:chgData name="elham afraz" userId="5164517332d42ebf" providerId="LiveId" clId="{B882FE99-6FF2-4C4E-B459-CDF3E8AD4672}" dt="2023-12-25T16:26:37.508" v="179" actId="22"/>
        <pc:sldMkLst>
          <pc:docMk/>
          <pc:sldMk cId="2552621608" sldId="304"/>
        </pc:sldMkLst>
        <pc:spChg chg="del">
          <ac:chgData name="elham afraz" userId="5164517332d42ebf" providerId="LiveId" clId="{B882FE99-6FF2-4C4E-B459-CDF3E8AD4672}" dt="2023-12-25T16:26:37.508" v="179" actId="22"/>
          <ac:spMkLst>
            <pc:docMk/>
            <pc:sldMk cId="2552621608" sldId="304"/>
            <ac:spMk id="3" creationId="{111A748F-78AB-53E1-B523-6E42EAD658F0}"/>
          </ac:spMkLst>
        </pc:spChg>
        <pc:picChg chg="add mod ord">
          <ac:chgData name="elham afraz" userId="5164517332d42ebf" providerId="LiveId" clId="{B882FE99-6FF2-4C4E-B459-CDF3E8AD4672}" dt="2023-12-25T16:26:37.508" v="179" actId="22"/>
          <ac:picMkLst>
            <pc:docMk/>
            <pc:sldMk cId="2552621608" sldId="304"/>
            <ac:picMk id="5" creationId="{16457991-A0D4-C275-BF92-7009EB764452}"/>
          </ac:picMkLst>
        </pc:picChg>
      </pc:sldChg>
      <pc:sldChg chg="addSp delSp modSp new mod">
        <pc:chgData name="elham afraz" userId="5164517332d42ebf" providerId="LiveId" clId="{B882FE99-6FF2-4C4E-B459-CDF3E8AD4672}" dt="2023-12-25T16:26:55.909" v="180" actId="22"/>
        <pc:sldMkLst>
          <pc:docMk/>
          <pc:sldMk cId="3714941112" sldId="305"/>
        </pc:sldMkLst>
        <pc:spChg chg="del">
          <ac:chgData name="elham afraz" userId="5164517332d42ebf" providerId="LiveId" clId="{B882FE99-6FF2-4C4E-B459-CDF3E8AD4672}" dt="2023-12-25T16:26:55.909" v="180" actId="22"/>
          <ac:spMkLst>
            <pc:docMk/>
            <pc:sldMk cId="3714941112" sldId="305"/>
            <ac:spMk id="3" creationId="{809C3F24-36E5-5441-64C4-73575063965A}"/>
          </ac:spMkLst>
        </pc:spChg>
        <pc:picChg chg="add mod ord">
          <ac:chgData name="elham afraz" userId="5164517332d42ebf" providerId="LiveId" clId="{B882FE99-6FF2-4C4E-B459-CDF3E8AD4672}" dt="2023-12-25T16:26:55.909" v="180" actId="22"/>
          <ac:picMkLst>
            <pc:docMk/>
            <pc:sldMk cId="3714941112" sldId="305"/>
            <ac:picMk id="5" creationId="{8548F88F-0D6C-FD44-1541-DF7FF5C9D407}"/>
          </ac:picMkLst>
        </pc:picChg>
      </pc:sldChg>
      <pc:sldChg chg="addSp delSp modSp new mod">
        <pc:chgData name="elham afraz" userId="5164517332d42ebf" providerId="LiveId" clId="{B882FE99-6FF2-4C4E-B459-CDF3E8AD4672}" dt="2023-12-25T16:28:23.912" v="182" actId="22"/>
        <pc:sldMkLst>
          <pc:docMk/>
          <pc:sldMk cId="1346444129" sldId="306"/>
        </pc:sldMkLst>
        <pc:spChg chg="del">
          <ac:chgData name="elham afraz" userId="5164517332d42ebf" providerId="LiveId" clId="{B882FE99-6FF2-4C4E-B459-CDF3E8AD4672}" dt="2023-12-25T16:28:23.912" v="182" actId="22"/>
          <ac:spMkLst>
            <pc:docMk/>
            <pc:sldMk cId="1346444129" sldId="306"/>
            <ac:spMk id="3" creationId="{079FFEB0-73E1-87B3-BE1A-EA02AA44F7AA}"/>
          </ac:spMkLst>
        </pc:spChg>
        <pc:picChg chg="add mod ord">
          <ac:chgData name="elham afraz" userId="5164517332d42ebf" providerId="LiveId" clId="{B882FE99-6FF2-4C4E-B459-CDF3E8AD4672}" dt="2023-12-25T16:28:23.912" v="182" actId="22"/>
          <ac:picMkLst>
            <pc:docMk/>
            <pc:sldMk cId="1346444129" sldId="306"/>
            <ac:picMk id="5" creationId="{C9267E44-D1EF-71F5-AEE2-4E768D77B0DC}"/>
          </ac:picMkLst>
        </pc:picChg>
      </pc:sldChg>
      <pc:sldChg chg="modSp mod">
        <pc:chgData name="elham afraz" userId="5164517332d42ebf" providerId="LiveId" clId="{B882FE99-6FF2-4C4E-B459-CDF3E8AD4672}" dt="2023-12-31T14:44:29.861" v="226" actId="14100"/>
        <pc:sldMkLst>
          <pc:docMk/>
          <pc:sldMk cId="1743448705" sldId="309"/>
        </pc:sldMkLst>
        <pc:picChg chg="mod modCrop">
          <ac:chgData name="elham afraz" userId="5164517332d42ebf" providerId="LiveId" clId="{B882FE99-6FF2-4C4E-B459-CDF3E8AD4672}" dt="2023-12-31T14:44:29.861" v="226" actId="14100"/>
          <ac:picMkLst>
            <pc:docMk/>
            <pc:sldMk cId="1743448705" sldId="309"/>
            <ac:picMk id="5" creationId="{C9267E44-D1EF-71F5-AEE2-4E768D77B0DC}"/>
          </ac:picMkLst>
        </pc:picChg>
      </pc:sldChg>
      <pc:sldChg chg="addSp delSp modSp new mod">
        <pc:chgData name="elham afraz" userId="5164517332d42ebf" providerId="LiveId" clId="{B882FE99-6FF2-4C4E-B459-CDF3E8AD4672}" dt="2023-12-31T14:39:13.295" v="222" actId="27636"/>
        <pc:sldMkLst>
          <pc:docMk/>
          <pc:sldMk cId="3510641116" sldId="310"/>
        </pc:sldMkLst>
        <pc:spChg chg="mod">
          <ac:chgData name="elham afraz" userId="5164517332d42ebf" providerId="LiveId" clId="{B882FE99-6FF2-4C4E-B459-CDF3E8AD4672}" dt="2023-12-31T14:38:12.190" v="208"/>
          <ac:spMkLst>
            <pc:docMk/>
            <pc:sldMk cId="3510641116" sldId="310"/>
            <ac:spMk id="2" creationId="{8C8FD5FE-E542-58CE-028F-6589983DD4FC}"/>
          </ac:spMkLst>
        </pc:spChg>
        <pc:spChg chg="mod">
          <ac:chgData name="elham afraz" userId="5164517332d42ebf" providerId="LiveId" clId="{B882FE99-6FF2-4C4E-B459-CDF3E8AD4672}" dt="2023-12-31T14:39:13.295" v="222" actId="27636"/>
          <ac:spMkLst>
            <pc:docMk/>
            <pc:sldMk cId="3510641116" sldId="310"/>
            <ac:spMk id="3" creationId="{B53BF43A-9762-502E-8EF9-C42440F8840D}"/>
          </ac:spMkLst>
        </pc:spChg>
        <pc:spChg chg="add del mod">
          <ac:chgData name="elham afraz" userId="5164517332d42ebf" providerId="LiveId" clId="{B882FE99-6FF2-4C4E-B459-CDF3E8AD4672}" dt="2023-12-31T14:36:54.407" v="198" actId="478"/>
          <ac:spMkLst>
            <pc:docMk/>
            <pc:sldMk cId="3510641116" sldId="310"/>
            <ac:spMk id="5" creationId="{B8948174-4825-CA66-6D9B-0B8FC5FC1E09}"/>
          </ac:spMkLst>
        </pc:spChg>
      </pc:sldChg>
      <pc:sldChg chg="modSp new mod">
        <pc:chgData name="elham afraz" userId="5164517332d42ebf" providerId="LiveId" clId="{B882FE99-6FF2-4C4E-B459-CDF3E8AD4672}" dt="2023-12-31T14:40:43.293" v="224"/>
        <pc:sldMkLst>
          <pc:docMk/>
          <pc:sldMk cId="2998340778" sldId="311"/>
        </pc:sldMkLst>
        <pc:spChg chg="mod">
          <ac:chgData name="elham afraz" userId="5164517332d42ebf" providerId="LiveId" clId="{B882FE99-6FF2-4C4E-B459-CDF3E8AD4672}" dt="2023-12-31T14:40:43.293" v="224"/>
          <ac:spMkLst>
            <pc:docMk/>
            <pc:sldMk cId="2998340778" sldId="311"/>
            <ac:spMk id="3" creationId="{4ED03B1F-B6C8-449C-52A8-7CDA1C67FCE3}"/>
          </ac:spMkLst>
        </pc:spChg>
      </pc:sldChg>
      <pc:sldChg chg="modSp new mod">
        <pc:chgData name="elham afraz" userId="5164517332d42ebf" providerId="LiveId" clId="{B882FE99-6FF2-4C4E-B459-CDF3E8AD4672}" dt="2024-01-01T16:05:09.727" v="1441" actId="255"/>
        <pc:sldMkLst>
          <pc:docMk/>
          <pc:sldMk cId="1237757839" sldId="312"/>
        </pc:sldMkLst>
        <pc:spChg chg="mod">
          <ac:chgData name="elham afraz" userId="5164517332d42ebf" providerId="LiveId" clId="{B882FE99-6FF2-4C4E-B459-CDF3E8AD4672}" dt="2024-01-01T16:04:38.113" v="1415" actId="20577"/>
          <ac:spMkLst>
            <pc:docMk/>
            <pc:sldMk cId="1237757839" sldId="312"/>
            <ac:spMk id="2" creationId="{C00D7965-6D9A-CA9C-B651-F7420B77583E}"/>
          </ac:spMkLst>
        </pc:spChg>
        <pc:spChg chg="mod">
          <ac:chgData name="elham afraz" userId="5164517332d42ebf" providerId="LiveId" clId="{B882FE99-6FF2-4C4E-B459-CDF3E8AD4672}" dt="2024-01-01T16:05:09.727" v="1441" actId="255"/>
          <ac:spMkLst>
            <pc:docMk/>
            <pc:sldMk cId="1237757839" sldId="312"/>
            <ac:spMk id="3" creationId="{94D8B4D2-8C7E-02EF-212A-04FA2EB31F75}"/>
          </ac:spMkLst>
        </pc:spChg>
      </pc:sldChg>
      <pc:sldChg chg="addSp delSp modSp new del mod setBg">
        <pc:chgData name="elham afraz" userId="5164517332d42ebf" providerId="LiveId" clId="{B882FE99-6FF2-4C4E-B459-CDF3E8AD4672}" dt="2024-01-01T16:53:13.117" v="2060" actId="2696"/>
        <pc:sldMkLst>
          <pc:docMk/>
          <pc:sldMk cId="3248430768" sldId="313"/>
        </pc:sldMkLst>
        <pc:spChg chg="mod">
          <ac:chgData name="elham afraz" userId="5164517332d42ebf" providerId="LiveId" clId="{B882FE99-6FF2-4C4E-B459-CDF3E8AD4672}" dt="2023-12-31T15:06:28.193" v="357" actId="207"/>
          <ac:spMkLst>
            <pc:docMk/>
            <pc:sldMk cId="3248430768" sldId="313"/>
            <ac:spMk id="2" creationId="{ABABAF1E-B343-FF82-508F-6864E477850E}"/>
          </ac:spMkLst>
        </pc:spChg>
        <pc:spChg chg="mod">
          <ac:chgData name="elham afraz" userId="5164517332d42ebf" providerId="LiveId" clId="{B882FE99-6FF2-4C4E-B459-CDF3E8AD4672}" dt="2023-12-31T15:22:23.416" v="367" actId="27636"/>
          <ac:spMkLst>
            <pc:docMk/>
            <pc:sldMk cId="3248430768" sldId="313"/>
            <ac:spMk id="3" creationId="{E1522C26-AC90-58E7-2F0C-B6F9C81522B1}"/>
          </ac:spMkLst>
        </pc:spChg>
        <pc:spChg chg="add del mod">
          <ac:chgData name="elham afraz" userId="5164517332d42ebf" providerId="LiveId" clId="{B882FE99-6FF2-4C4E-B459-CDF3E8AD4672}" dt="2024-01-01T16:37:43.742" v="1958" actId="478"/>
          <ac:spMkLst>
            <pc:docMk/>
            <pc:sldMk cId="3248430768" sldId="313"/>
            <ac:spMk id="5" creationId="{099B3440-2E0B-02D7-2315-B74840B5AFE9}"/>
          </ac:spMkLst>
        </pc:spChg>
      </pc:sldChg>
      <pc:sldChg chg="addSp delSp modSp add del mod">
        <pc:chgData name="elham afraz" userId="5164517332d42ebf" providerId="LiveId" clId="{B882FE99-6FF2-4C4E-B459-CDF3E8AD4672}" dt="2023-12-31T15:23:17.124" v="373" actId="2696"/>
        <pc:sldMkLst>
          <pc:docMk/>
          <pc:sldMk cId="2572098520" sldId="314"/>
        </pc:sldMkLst>
        <pc:spChg chg="del">
          <ac:chgData name="elham afraz" userId="5164517332d42ebf" providerId="LiveId" clId="{B882FE99-6FF2-4C4E-B459-CDF3E8AD4672}" dt="2023-12-31T14:47:17.306" v="249" actId="478"/>
          <ac:spMkLst>
            <pc:docMk/>
            <pc:sldMk cId="2572098520" sldId="314"/>
            <ac:spMk id="2" creationId="{ABABAF1E-B343-FF82-508F-6864E477850E}"/>
          </ac:spMkLst>
        </pc:spChg>
        <pc:spChg chg="mod">
          <ac:chgData name="elham afraz" userId="5164517332d42ebf" providerId="LiveId" clId="{B882FE99-6FF2-4C4E-B459-CDF3E8AD4672}" dt="2023-12-31T15:22:52.729" v="369" actId="207"/>
          <ac:spMkLst>
            <pc:docMk/>
            <pc:sldMk cId="2572098520" sldId="314"/>
            <ac:spMk id="3" creationId="{E1522C26-AC90-58E7-2F0C-B6F9C81522B1}"/>
          </ac:spMkLst>
        </pc:spChg>
        <pc:spChg chg="add del mod">
          <ac:chgData name="elham afraz" userId="5164517332d42ebf" providerId="LiveId" clId="{B882FE99-6FF2-4C4E-B459-CDF3E8AD4672}" dt="2023-12-31T14:47:19.479" v="250" actId="478"/>
          <ac:spMkLst>
            <pc:docMk/>
            <pc:sldMk cId="2572098520" sldId="314"/>
            <ac:spMk id="5" creationId="{48E0317E-2333-CF7F-1E9A-B4D0B40D1475}"/>
          </ac:spMkLst>
        </pc:spChg>
      </pc:sldChg>
      <pc:sldChg chg="addSp delSp modSp mod">
        <pc:chgData name="elham afraz" userId="5164517332d42ebf" providerId="LiveId" clId="{B882FE99-6FF2-4C4E-B459-CDF3E8AD4672}" dt="2023-12-31T15:26:14.094" v="393" actId="207"/>
        <pc:sldMkLst>
          <pc:docMk/>
          <pc:sldMk cId="2564714188" sldId="315"/>
        </pc:sldMkLst>
        <pc:spChg chg="del mod">
          <ac:chgData name="elham afraz" userId="5164517332d42ebf" providerId="LiveId" clId="{B882FE99-6FF2-4C4E-B459-CDF3E8AD4672}" dt="2023-12-31T14:50:21.825" v="267" actId="478"/>
          <ac:spMkLst>
            <pc:docMk/>
            <pc:sldMk cId="2564714188" sldId="315"/>
            <ac:spMk id="3" creationId="{E1522C26-AC90-58E7-2F0C-B6F9C81522B1}"/>
          </ac:spMkLst>
        </pc:spChg>
        <pc:spChg chg="add mod">
          <ac:chgData name="elham afraz" userId="5164517332d42ebf" providerId="LiveId" clId="{B882FE99-6FF2-4C4E-B459-CDF3E8AD4672}" dt="2023-12-31T15:26:14.094" v="393" actId="207"/>
          <ac:spMkLst>
            <pc:docMk/>
            <pc:sldMk cId="2564714188" sldId="315"/>
            <ac:spMk id="4" creationId="{A2358F05-459F-B751-0EDC-CAF4B7D9F816}"/>
          </ac:spMkLst>
        </pc:spChg>
      </pc:sldChg>
      <pc:sldChg chg="addSp delSp modSp new mod ord">
        <pc:chgData name="elham afraz" userId="5164517332d42ebf" providerId="LiveId" clId="{B882FE99-6FF2-4C4E-B459-CDF3E8AD4672}" dt="2024-01-01T19:52:09.352" v="2698"/>
        <pc:sldMkLst>
          <pc:docMk/>
          <pc:sldMk cId="3019805504" sldId="316"/>
        </pc:sldMkLst>
        <pc:spChg chg="del mod">
          <ac:chgData name="elham afraz" userId="5164517332d42ebf" providerId="LiveId" clId="{B882FE99-6FF2-4C4E-B459-CDF3E8AD4672}" dt="2024-01-01T17:45:54.657" v="2247" actId="478"/>
          <ac:spMkLst>
            <pc:docMk/>
            <pc:sldMk cId="3019805504" sldId="316"/>
            <ac:spMk id="2" creationId="{DDF8F5F4-BF6D-26AD-50EF-B0458976E67C}"/>
          </ac:spMkLst>
        </pc:spChg>
        <pc:spChg chg="mod">
          <ac:chgData name="elham afraz" userId="5164517332d42ebf" providerId="LiveId" clId="{B882FE99-6FF2-4C4E-B459-CDF3E8AD4672}" dt="2024-01-01T17:34:42.625" v="2220" actId="21"/>
          <ac:spMkLst>
            <pc:docMk/>
            <pc:sldMk cId="3019805504" sldId="316"/>
            <ac:spMk id="3" creationId="{74A0251A-F2CB-B9D1-9303-F4FF3D8C9355}"/>
          </ac:spMkLst>
        </pc:spChg>
        <pc:spChg chg="add del mod">
          <ac:chgData name="elham afraz" userId="5164517332d42ebf" providerId="LiveId" clId="{B882FE99-6FF2-4C4E-B459-CDF3E8AD4672}" dt="2024-01-01T17:45:58.905" v="2248" actId="478"/>
          <ac:spMkLst>
            <pc:docMk/>
            <pc:sldMk cId="3019805504" sldId="316"/>
            <ac:spMk id="6" creationId="{03A47233-3CB9-776B-070D-75572E68D798}"/>
          </ac:spMkLst>
        </pc:spChg>
        <pc:picChg chg="add">
          <ac:chgData name="elham afraz" userId="5164517332d42ebf" providerId="LiveId" clId="{B882FE99-6FF2-4C4E-B459-CDF3E8AD4672}" dt="2024-01-01T17:45:51.594" v="2246"/>
          <ac:picMkLst>
            <pc:docMk/>
            <pc:sldMk cId="3019805504" sldId="316"/>
            <ac:picMk id="4" creationId="{FD7C298F-C2DC-8105-643A-48FFB08E4B5B}"/>
          </ac:picMkLst>
        </pc:picChg>
      </pc:sldChg>
      <pc:sldChg chg="modSp del mod">
        <pc:chgData name="elham afraz" userId="5164517332d42ebf" providerId="LiveId" clId="{B882FE99-6FF2-4C4E-B459-CDF3E8AD4672}" dt="2023-12-31T15:26:08.395" v="392" actId="2696"/>
        <pc:sldMkLst>
          <pc:docMk/>
          <pc:sldMk cId="1858681953" sldId="317"/>
        </pc:sldMkLst>
        <pc:spChg chg="mod">
          <ac:chgData name="elham afraz" userId="5164517332d42ebf" providerId="LiveId" clId="{B882FE99-6FF2-4C4E-B459-CDF3E8AD4672}" dt="2023-12-31T15:25:59.870" v="389" actId="207"/>
          <ac:spMkLst>
            <pc:docMk/>
            <pc:sldMk cId="1858681953" sldId="317"/>
            <ac:spMk id="3" creationId="{74A0251A-F2CB-B9D1-9303-F4FF3D8C9355}"/>
          </ac:spMkLst>
        </pc:spChg>
      </pc:sldChg>
      <pc:sldChg chg="modSp mod ord setBg">
        <pc:chgData name="elham afraz" userId="5164517332d42ebf" providerId="LiveId" clId="{B882FE99-6FF2-4C4E-B459-CDF3E8AD4672}" dt="2023-12-31T15:26:05.136" v="391"/>
        <pc:sldMkLst>
          <pc:docMk/>
          <pc:sldMk cId="1523067225" sldId="318"/>
        </pc:sldMkLst>
        <pc:spChg chg="mod">
          <ac:chgData name="elham afraz" userId="5164517332d42ebf" providerId="LiveId" clId="{B882FE99-6FF2-4C4E-B459-CDF3E8AD4672}" dt="2023-12-31T15:07:00.176" v="359" actId="20577"/>
          <ac:spMkLst>
            <pc:docMk/>
            <pc:sldMk cId="1523067225" sldId="318"/>
            <ac:spMk id="2" creationId="{ABABAF1E-B343-FF82-508F-6864E477850E}"/>
          </ac:spMkLst>
        </pc:spChg>
        <pc:spChg chg="mod">
          <ac:chgData name="elham afraz" userId="5164517332d42ebf" providerId="LiveId" clId="{B882FE99-6FF2-4C4E-B459-CDF3E8AD4672}" dt="2023-12-31T15:07:12.009" v="362" actId="27636"/>
          <ac:spMkLst>
            <pc:docMk/>
            <pc:sldMk cId="1523067225" sldId="318"/>
            <ac:spMk id="3" creationId="{E1522C26-AC90-58E7-2F0C-B6F9C81522B1}"/>
          </ac:spMkLst>
        </pc:spChg>
      </pc:sldChg>
      <pc:sldChg chg="modSp new del mod">
        <pc:chgData name="elham afraz" userId="5164517332d42ebf" providerId="LiveId" clId="{B882FE99-6FF2-4C4E-B459-CDF3E8AD4672}" dt="2024-01-01T17:38:45.174" v="2242" actId="2696"/>
        <pc:sldMkLst>
          <pc:docMk/>
          <pc:sldMk cId="912665065" sldId="319"/>
        </pc:sldMkLst>
        <pc:spChg chg="mod">
          <ac:chgData name="elham afraz" userId="5164517332d42ebf" providerId="LiveId" clId="{B882FE99-6FF2-4C4E-B459-CDF3E8AD4672}" dt="2024-01-01T17:37:55.250" v="2237" actId="21"/>
          <ac:spMkLst>
            <pc:docMk/>
            <pc:sldMk cId="912665065" sldId="319"/>
            <ac:spMk id="3" creationId="{48DE2C9F-4851-3C12-3601-B6CA3553ADA1}"/>
          </ac:spMkLst>
        </pc:spChg>
      </pc:sldChg>
      <pc:sldChg chg="modSp del mod">
        <pc:chgData name="elham afraz" userId="5164517332d42ebf" providerId="LiveId" clId="{B882FE99-6FF2-4C4E-B459-CDF3E8AD4672}" dt="2024-01-01T17:38:57.431" v="2243" actId="2696"/>
        <pc:sldMkLst>
          <pc:docMk/>
          <pc:sldMk cId="2616352264" sldId="320"/>
        </pc:sldMkLst>
        <pc:spChg chg="mod">
          <ac:chgData name="elham afraz" userId="5164517332d42ebf" providerId="LiveId" clId="{B882FE99-6FF2-4C4E-B459-CDF3E8AD4672}" dt="2023-12-31T15:30:36.503" v="417" actId="20577"/>
          <ac:spMkLst>
            <pc:docMk/>
            <pc:sldMk cId="2616352264" sldId="320"/>
            <ac:spMk id="3" creationId="{48DE2C9F-4851-3C12-3601-B6CA3553ADA1}"/>
          </ac:spMkLst>
        </pc:spChg>
      </pc:sldChg>
      <pc:sldChg chg="modSp del mod">
        <pc:chgData name="elham afraz" userId="5164517332d42ebf" providerId="LiveId" clId="{B882FE99-6FF2-4C4E-B459-CDF3E8AD4672}" dt="2024-01-01T17:42:15.065" v="2244" actId="2696"/>
        <pc:sldMkLst>
          <pc:docMk/>
          <pc:sldMk cId="3304809332" sldId="321"/>
        </pc:sldMkLst>
        <pc:spChg chg="mod">
          <ac:chgData name="elham afraz" userId="5164517332d42ebf" providerId="LiveId" clId="{B882FE99-6FF2-4C4E-B459-CDF3E8AD4672}" dt="2023-12-31T15:34:15.658" v="437" actId="20577"/>
          <ac:spMkLst>
            <pc:docMk/>
            <pc:sldMk cId="3304809332" sldId="321"/>
            <ac:spMk id="3" creationId="{48DE2C9F-4851-3C12-3601-B6CA3553ADA1}"/>
          </ac:spMkLst>
        </pc:spChg>
      </pc:sldChg>
      <pc:sldChg chg="modSp del mod">
        <pc:chgData name="elham afraz" userId="5164517332d42ebf" providerId="LiveId" clId="{B882FE99-6FF2-4C4E-B459-CDF3E8AD4672}" dt="2024-01-01T17:51:02.734" v="2295" actId="2696"/>
        <pc:sldMkLst>
          <pc:docMk/>
          <pc:sldMk cId="1991780553" sldId="322"/>
        </pc:sldMkLst>
        <pc:spChg chg="mod">
          <ac:chgData name="elham afraz" userId="5164517332d42ebf" providerId="LiveId" clId="{B882FE99-6FF2-4C4E-B459-CDF3E8AD4672}" dt="2024-01-01T17:48:52.801" v="2267" actId="21"/>
          <ac:spMkLst>
            <pc:docMk/>
            <pc:sldMk cId="1991780553" sldId="322"/>
            <ac:spMk id="2" creationId="{D12E30BE-0E29-708D-4308-C5E9BEEB81C3}"/>
          </ac:spMkLst>
        </pc:spChg>
        <pc:spChg chg="mod">
          <ac:chgData name="elham afraz" userId="5164517332d42ebf" providerId="LiveId" clId="{B882FE99-6FF2-4C4E-B459-CDF3E8AD4672}" dt="2024-01-01T17:49:06.040" v="2269" actId="21"/>
          <ac:spMkLst>
            <pc:docMk/>
            <pc:sldMk cId="1991780553" sldId="322"/>
            <ac:spMk id="3" creationId="{48DE2C9F-4851-3C12-3601-B6CA3553ADA1}"/>
          </ac:spMkLst>
        </pc:spChg>
      </pc:sldChg>
      <pc:sldChg chg="addSp delSp modSp mod ord">
        <pc:chgData name="elham afraz" userId="5164517332d42ebf" providerId="LiveId" clId="{B882FE99-6FF2-4C4E-B459-CDF3E8AD4672}" dt="2024-01-01T20:06:09.381" v="2715" actId="478"/>
        <pc:sldMkLst>
          <pc:docMk/>
          <pc:sldMk cId="1522115198" sldId="323"/>
        </pc:sldMkLst>
        <pc:spChg chg="mod">
          <ac:chgData name="elham afraz" userId="5164517332d42ebf" providerId="LiveId" clId="{B882FE99-6FF2-4C4E-B459-CDF3E8AD4672}" dt="2023-12-31T15:37:57.969" v="465" actId="20577"/>
          <ac:spMkLst>
            <pc:docMk/>
            <pc:sldMk cId="1522115198" sldId="323"/>
            <ac:spMk id="2" creationId="{D12E30BE-0E29-708D-4308-C5E9BEEB81C3}"/>
          </ac:spMkLst>
        </pc:spChg>
        <pc:spChg chg="mod">
          <ac:chgData name="elham afraz" userId="5164517332d42ebf" providerId="LiveId" clId="{B882FE99-6FF2-4C4E-B459-CDF3E8AD4672}" dt="2023-12-31T15:40:59.272" v="501" actId="20577"/>
          <ac:spMkLst>
            <pc:docMk/>
            <pc:sldMk cId="1522115198" sldId="323"/>
            <ac:spMk id="3" creationId="{48DE2C9F-4851-3C12-3601-B6CA3553ADA1}"/>
          </ac:spMkLst>
        </pc:spChg>
        <pc:picChg chg="add del mod modCrop">
          <ac:chgData name="elham afraz" userId="5164517332d42ebf" providerId="LiveId" clId="{B882FE99-6FF2-4C4E-B459-CDF3E8AD4672}" dt="2024-01-01T20:06:09.381" v="2715" actId="478"/>
          <ac:picMkLst>
            <pc:docMk/>
            <pc:sldMk cId="1522115198" sldId="323"/>
            <ac:picMk id="4" creationId="{EEEC6530-9DB5-189A-2905-EDD52D364DD4}"/>
          </ac:picMkLst>
        </pc:picChg>
        <pc:picChg chg="add mod modCrop">
          <ac:chgData name="elham afraz" userId="5164517332d42ebf" providerId="LiveId" clId="{B882FE99-6FF2-4C4E-B459-CDF3E8AD4672}" dt="2024-01-01T17:56:51.528" v="2314" actId="14100"/>
          <ac:picMkLst>
            <pc:docMk/>
            <pc:sldMk cId="1522115198" sldId="323"/>
            <ac:picMk id="5" creationId="{7BB5ECBF-C29E-1918-A1FB-6D400956A8D6}"/>
          </ac:picMkLst>
        </pc:picChg>
        <pc:picChg chg="add del">
          <ac:chgData name="elham afraz" userId="5164517332d42ebf" providerId="LiveId" clId="{B882FE99-6FF2-4C4E-B459-CDF3E8AD4672}" dt="2024-01-01T20:06:07.388" v="2714" actId="478"/>
          <ac:picMkLst>
            <pc:docMk/>
            <pc:sldMk cId="1522115198" sldId="323"/>
            <ac:picMk id="6" creationId="{A610A022-3E15-2D53-3A82-F1D20FA18580}"/>
          </ac:picMkLst>
        </pc:picChg>
      </pc:sldChg>
      <pc:sldChg chg="addSp delSp modSp mod ord">
        <pc:chgData name="elham afraz" userId="5164517332d42ebf" providerId="LiveId" clId="{B882FE99-6FF2-4C4E-B459-CDF3E8AD4672}" dt="2024-01-01T20:07:16.925" v="2736" actId="21"/>
        <pc:sldMkLst>
          <pc:docMk/>
          <pc:sldMk cId="3521520846" sldId="324"/>
        </pc:sldMkLst>
        <pc:spChg chg="mod">
          <ac:chgData name="elham afraz" userId="5164517332d42ebf" providerId="LiveId" clId="{B882FE99-6FF2-4C4E-B459-CDF3E8AD4672}" dt="2023-12-31T15:40:15.337" v="490" actId="20577"/>
          <ac:spMkLst>
            <pc:docMk/>
            <pc:sldMk cId="3521520846" sldId="324"/>
            <ac:spMk id="2" creationId="{D12E30BE-0E29-708D-4308-C5E9BEEB81C3}"/>
          </ac:spMkLst>
        </pc:spChg>
        <pc:spChg chg="mod">
          <ac:chgData name="elham afraz" userId="5164517332d42ebf" providerId="LiveId" clId="{B882FE99-6FF2-4C4E-B459-CDF3E8AD4672}" dt="2023-12-31T15:41:39.663" v="506" actId="20577"/>
          <ac:spMkLst>
            <pc:docMk/>
            <pc:sldMk cId="3521520846" sldId="324"/>
            <ac:spMk id="3" creationId="{48DE2C9F-4851-3C12-3601-B6CA3553ADA1}"/>
          </ac:spMkLst>
        </pc:spChg>
        <pc:picChg chg="add del mod">
          <ac:chgData name="elham afraz" userId="5164517332d42ebf" providerId="LiveId" clId="{B882FE99-6FF2-4C4E-B459-CDF3E8AD4672}" dt="2024-01-01T20:07:16.925" v="2736" actId="21"/>
          <ac:picMkLst>
            <pc:docMk/>
            <pc:sldMk cId="3521520846" sldId="324"/>
            <ac:picMk id="4" creationId="{0BFD0922-802C-7B62-B6FB-B63A629FF35A}"/>
          </ac:picMkLst>
        </pc:picChg>
      </pc:sldChg>
      <pc:sldChg chg="addSp modSp mod ord">
        <pc:chgData name="elham afraz" userId="5164517332d42ebf" providerId="LiveId" clId="{B882FE99-6FF2-4C4E-B459-CDF3E8AD4672}" dt="2024-01-01T19:52:09.352" v="2698"/>
        <pc:sldMkLst>
          <pc:docMk/>
          <pc:sldMk cId="434075802" sldId="326"/>
        </pc:sldMkLst>
        <pc:spChg chg="mod">
          <ac:chgData name="elham afraz" userId="5164517332d42ebf" providerId="LiveId" clId="{B882FE99-6FF2-4C4E-B459-CDF3E8AD4672}" dt="2023-12-31T15:41:59.932" v="510" actId="20577"/>
          <ac:spMkLst>
            <pc:docMk/>
            <pc:sldMk cId="434075802" sldId="326"/>
            <ac:spMk id="2" creationId="{D12E30BE-0E29-708D-4308-C5E9BEEB81C3}"/>
          </ac:spMkLst>
        </pc:spChg>
        <pc:spChg chg="mod">
          <ac:chgData name="elham afraz" userId="5164517332d42ebf" providerId="LiveId" clId="{B882FE99-6FF2-4C4E-B459-CDF3E8AD4672}" dt="2023-12-31T15:42:39.393" v="518" actId="21"/>
          <ac:spMkLst>
            <pc:docMk/>
            <pc:sldMk cId="434075802" sldId="326"/>
            <ac:spMk id="3" creationId="{48DE2C9F-4851-3C12-3601-B6CA3553ADA1}"/>
          </ac:spMkLst>
        </pc:spChg>
        <pc:picChg chg="add mod modCrop">
          <ac:chgData name="elham afraz" userId="5164517332d42ebf" providerId="LiveId" clId="{B882FE99-6FF2-4C4E-B459-CDF3E8AD4672}" dt="2024-01-01T17:59:09.624" v="2324" actId="732"/>
          <ac:picMkLst>
            <pc:docMk/>
            <pc:sldMk cId="434075802" sldId="326"/>
            <ac:picMk id="4" creationId="{88896059-E22E-5692-550A-BDB08539C391}"/>
          </ac:picMkLst>
        </pc:picChg>
      </pc:sldChg>
      <pc:sldChg chg="addSp delSp modSp new mod modClrScheme chgLayout">
        <pc:chgData name="elham afraz" userId="5164517332d42ebf" providerId="LiveId" clId="{B882FE99-6FF2-4C4E-B459-CDF3E8AD4672}" dt="2023-12-31T15:45:58.768" v="550" actId="1076"/>
        <pc:sldMkLst>
          <pc:docMk/>
          <pc:sldMk cId="1529882996" sldId="327"/>
        </pc:sldMkLst>
        <pc:spChg chg="del">
          <ac:chgData name="elham afraz" userId="5164517332d42ebf" providerId="LiveId" clId="{B882FE99-6FF2-4C4E-B459-CDF3E8AD4672}" dt="2023-12-31T15:43:39.295" v="525" actId="700"/>
          <ac:spMkLst>
            <pc:docMk/>
            <pc:sldMk cId="1529882996" sldId="327"/>
            <ac:spMk id="2" creationId="{470FDC91-C761-2867-BFC7-76A106753CFD}"/>
          </ac:spMkLst>
        </pc:spChg>
        <pc:spChg chg="del">
          <ac:chgData name="elham afraz" userId="5164517332d42ebf" providerId="LiveId" clId="{B882FE99-6FF2-4C4E-B459-CDF3E8AD4672}" dt="2023-12-31T15:43:39.295" v="525" actId="700"/>
          <ac:spMkLst>
            <pc:docMk/>
            <pc:sldMk cId="1529882996" sldId="327"/>
            <ac:spMk id="3" creationId="{EFBA8886-033E-973C-29CD-A5287608B554}"/>
          </ac:spMkLst>
        </pc:spChg>
        <pc:picChg chg="add mod modCrop">
          <ac:chgData name="elham afraz" userId="5164517332d42ebf" providerId="LiveId" clId="{B882FE99-6FF2-4C4E-B459-CDF3E8AD4672}" dt="2023-12-31T15:45:58.768" v="550" actId="1076"/>
          <ac:picMkLst>
            <pc:docMk/>
            <pc:sldMk cId="1529882996" sldId="327"/>
            <ac:picMk id="5" creationId="{D53F85A3-7C62-B930-CF94-CAB494B425B0}"/>
          </ac:picMkLst>
        </pc:picChg>
      </pc:sldChg>
      <pc:sldChg chg="modSp mod">
        <pc:chgData name="elham afraz" userId="5164517332d42ebf" providerId="LiveId" clId="{B882FE99-6FF2-4C4E-B459-CDF3E8AD4672}" dt="2023-12-31T15:45:35.624" v="543" actId="1076"/>
        <pc:sldMkLst>
          <pc:docMk/>
          <pc:sldMk cId="3765414901" sldId="328"/>
        </pc:sldMkLst>
        <pc:picChg chg="mod modCrop">
          <ac:chgData name="elham afraz" userId="5164517332d42ebf" providerId="LiveId" clId="{B882FE99-6FF2-4C4E-B459-CDF3E8AD4672}" dt="2023-12-31T15:45:35.624" v="543" actId="1076"/>
          <ac:picMkLst>
            <pc:docMk/>
            <pc:sldMk cId="3765414901" sldId="328"/>
            <ac:picMk id="5" creationId="{D53F85A3-7C62-B930-CF94-CAB494B425B0}"/>
          </ac:picMkLst>
        </pc:picChg>
      </pc:sldChg>
      <pc:sldChg chg="modSp mod">
        <pc:chgData name="elham afraz" userId="5164517332d42ebf" providerId="LiveId" clId="{B882FE99-6FF2-4C4E-B459-CDF3E8AD4672}" dt="2023-12-31T15:44:21.520" v="536" actId="1076"/>
        <pc:sldMkLst>
          <pc:docMk/>
          <pc:sldMk cId="280311968" sldId="329"/>
        </pc:sldMkLst>
        <pc:picChg chg="mod modCrop">
          <ac:chgData name="elham afraz" userId="5164517332d42ebf" providerId="LiveId" clId="{B882FE99-6FF2-4C4E-B459-CDF3E8AD4672}" dt="2023-12-31T15:44:21.520" v="536" actId="1076"/>
          <ac:picMkLst>
            <pc:docMk/>
            <pc:sldMk cId="280311968" sldId="329"/>
            <ac:picMk id="5" creationId="{D53F85A3-7C62-B930-CF94-CAB494B425B0}"/>
          </ac:picMkLst>
        </pc:picChg>
      </pc:sldChg>
      <pc:sldChg chg="modSp new del mod ord">
        <pc:chgData name="elham afraz" userId="5164517332d42ebf" providerId="LiveId" clId="{B882FE99-6FF2-4C4E-B459-CDF3E8AD4672}" dt="2024-01-01T18:01:04.351" v="2341" actId="2696"/>
        <pc:sldMkLst>
          <pc:docMk/>
          <pc:sldMk cId="3819162091" sldId="330"/>
        </pc:sldMkLst>
        <pc:spChg chg="mod">
          <ac:chgData name="elham afraz" userId="5164517332d42ebf" providerId="LiveId" clId="{B882FE99-6FF2-4C4E-B459-CDF3E8AD4672}" dt="2024-01-01T18:00:05.946" v="2329" actId="21"/>
          <ac:spMkLst>
            <pc:docMk/>
            <pc:sldMk cId="3819162091" sldId="330"/>
            <ac:spMk id="3" creationId="{66152AF4-30A5-4707-2B43-D1C4A3F6B0CB}"/>
          </ac:spMkLst>
        </pc:spChg>
      </pc:sldChg>
      <pc:sldChg chg="modSp del mod">
        <pc:chgData name="elham afraz" userId="5164517332d42ebf" providerId="LiveId" clId="{B882FE99-6FF2-4C4E-B459-CDF3E8AD4672}" dt="2024-01-01T18:01:16.241" v="2342" actId="2696"/>
        <pc:sldMkLst>
          <pc:docMk/>
          <pc:sldMk cId="4104409489" sldId="331"/>
        </pc:sldMkLst>
        <pc:spChg chg="mod">
          <ac:chgData name="elham afraz" userId="5164517332d42ebf" providerId="LiveId" clId="{B882FE99-6FF2-4C4E-B459-CDF3E8AD4672}" dt="2023-12-31T15:49:35.484" v="605" actId="113"/>
          <ac:spMkLst>
            <pc:docMk/>
            <pc:sldMk cId="4104409489" sldId="331"/>
            <ac:spMk id="2" creationId="{6530D3DE-737C-2F81-8ABE-3CC4CBC662E8}"/>
          </ac:spMkLst>
        </pc:spChg>
        <pc:spChg chg="mod">
          <ac:chgData name="elham afraz" userId="5164517332d42ebf" providerId="LiveId" clId="{B882FE99-6FF2-4C4E-B459-CDF3E8AD4672}" dt="2023-12-31T15:51:01.856" v="623" actId="20577"/>
          <ac:spMkLst>
            <pc:docMk/>
            <pc:sldMk cId="4104409489" sldId="331"/>
            <ac:spMk id="3" creationId="{66152AF4-30A5-4707-2B43-D1C4A3F6B0CB}"/>
          </ac:spMkLst>
        </pc:spChg>
      </pc:sldChg>
      <pc:sldChg chg="addSp delSp modSp mod ord">
        <pc:chgData name="elham afraz" userId="5164517332d42ebf" providerId="LiveId" clId="{B882FE99-6FF2-4C4E-B459-CDF3E8AD4672}" dt="2024-01-01T19:56:42.665" v="2705"/>
        <pc:sldMkLst>
          <pc:docMk/>
          <pc:sldMk cId="3947870583" sldId="332"/>
        </pc:sldMkLst>
        <pc:spChg chg="mod">
          <ac:chgData name="elham afraz" userId="5164517332d42ebf" providerId="LiveId" clId="{B882FE99-6FF2-4C4E-B459-CDF3E8AD4672}" dt="2023-12-31T15:52:00.078" v="626"/>
          <ac:spMkLst>
            <pc:docMk/>
            <pc:sldMk cId="3947870583" sldId="332"/>
            <ac:spMk id="2" creationId="{6530D3DE-737C-2F81-8ABE-3CC4CBC662E8}"/>
          </ac:spMkLst>
        </pc:spChg>
        <pc:spChg chg="mod">
          <ac:chgData name="elham afraz" userId="5164517332d42ebf" providerId="LiveId" clId="{B882FE99-6FF2-4C4E-B459-CDF3E8AD4672}" dt="2023-12-31T15:59:35.517" v="674" actId="20577"/>
          <ac:spMkLst>
            <pc:docMk/>
            <pc:sldMk cId="3947870583" sldId="332"/>
            <ac:spMk id="3" creationId="{66152AF4-30A5-4707-2B43-D1C4A3F6B0CB}"/>
          </ac:spMkLst>
        </pc:spChg>
        <pc:spChg chg="add del">
          <ac:chgData name="elham afraz" userId="5164517332d42ebf" providerId="LiveId" clId="{B882FE99-6FF2-4C4E-B459-CDF3E8AD4672}" dt="2023-12-31T16:22:18.606" v="676" actId="22"/>
          <ac:spMkLst>
            <pc:docMk/>
            <pc:sldMk cId="3947870583" sldId="332"/>
            <ac:spMk id="5" creationId="{A4A7D2FD-2DCD-8EA5-9019-0F6DBD603576}"/>
          </ac:spMkLst>
        </pc:spChg>
      </pc:sldChg>
      <pc:sldChg chg="modSp mod ord">
        <pc:chgData name="elham afraz" userId="5164517332d42ebf" providerId="LiveId" clId="{B882FE99-6FF2-4C4E-B459-CDF3E8AD4672}" dt="2024-01-01T19:56:42.665" v="2705"/>
        <pc:sldMkLst>
          <pc:docMk/>
          <pc:sldMk cId="3459770257" sldId="333"/>
        </pc:sldMkLst>
        <pc:spChg chg="mod">
          <ac:chgData name="elham afraz" userId="5164517332d42ebf" providerId="LiveId" clId="{B882FE99-6FF2-4C4E-B459-CDF3E8AD4672}" dt="2023-12-31T16:46:46.831" v="720" actId="207"/>
          <ac:spMkLst>
            <pc:docMk/>
            <pc:sldMk cId="3459770257" sldId="333"/>
            <ac:spMk id="3" creationId="{66152AF4-30A5-4707-2B43-D1C4A3F6B0CB}"/>
          </ac:spMkLst>
        </pc:spChg>
      </pc:sldChg>
      <pc:sldChg chg="modSp mod ord">
        <pc:chgData name="elham afraz" userId="5164517332d42ebf" providerId="LiveId" clId="{B882FE99-6FF2-4C4E-B459-CDF3E8AD4672}" dt="2024-01-01T19:56:42.665" v="2705"/>
        <pc:sldMkLst>
          <pc:docMk/>
          <pc:sldMk cId="2369967807" sldId="334"/>
        </pc:sldMkLst>
        <pc:spChg chg="mod">
          <ac:chgData name="elham afraz" userId="5164517332d42ebf" providerId="LiveId" clId="{B882FE99-6FF2-4C4E-B459-CDF3E8AD4672}" dt="2023-12-31T16:41:13.465" v="694"/>
          <ac:spMkLst>
            <pc:docMk/>
            <pc:sldMk cId="2369967807" sldId="334"/>
            <ac:spMk id="2" creationId="{6530D3DE-737C-2F81-8ABE-3CC4CBC662E8}"/>
          </ac:spMkLst>
        </pc:spChg>
        <pc:spChg chg="mod">
          <ac:chgData name="elham afraz" userId="5164517332d42ebf" providerId="LiveId" clId="{B882FE99-6FF2-4C4E-B459-CDF3E8AD4672}" dt="2023-12-31T16:47:31.314" v="731" actId="5793"/>
          <ac:spMkLst>
            <pc:docMk/>
            <pc:sldMk cId="2369967807" sldId="334"/>
            <ac:spMk id="3" creationId="{66152AF4-30A5-4707-2B43-D1C4A3F6B0CB}"/>
          </ac:spMkLst>
        </pc:spChg>
      </pc:sldChg>
      <pc:sldChg chg="modSp mod">
        <pc:chgData name="elham afraz" userId="5164517332d42ebf" providerId="LiveId" clId="{B882FE99-6FF2-4C4E-B459-CDF3E8AD4672}" dt="2023-12-31T16:54:30.347" v="787" actId="207"/>
        <pc:sldMkLst>
          <pc:docMk/>
          <pc:sldMk cId="1384161160" sldId="335"/>
        </pc:sldMkLst>
        <pc:spChg chg="mod">
          <ac:chgData name="elham afraz" userId="5164517332d42ebf" providerId="LiveId" clId="{B882FE99-6FF2-4C4E-B459-CDF3E8AD4672}" dt="2023-12-31T16:48:40.625" v="745"/>
          <ac:spMkLst>
            <pc:docMk/>
            <pc:sldMk cId="1384161160" sldId="335"/>
            <ac:spMk id="2" creationId="{6530D3DE-737C-2F81-8ABE-3CC4CBC662E8}"/>
          </ac:spMkLst>
        </pc:spChg>
        <pc:spChg chg="mod">
          <ac:chgData name="elham afraz" userId="5164517332d42ebf" providerId="LiveId" clId="{B882FE99-6FF2-4C4E-B459-CDF3E8AD4672}" dt="2023-12-31T16:54:30.347" v="787" actId="207"/>
          <ac:spMkLst>
            <pc:docMk/>
            <pc:sldMk cId="1384161160" sldId="335"/>
            <ac:spMk id="3" creationId="{66152AF4-30A5-4707-2B43-D1C4A3F6B0CB}"/>
          </ac:spMkLst>
        </pc:spChg>
      </pc:sldChg>
      <pc:sldChg chg="modSp mod ord">
        <pc:chgData name="elham afraz" userId="5164517332d42ebf" providerId="LiveId" clId="{B882FE99-6FF2-4C4E-B459-CDF3E8AD4672}" dt="2024-01-01T18:05:58.575" v="2373" actId="2710"/>
        <pc:sldMkLst>
          <pc:docMk/>
          <pc:sldMk cId="3793534452" sldId="336"/>
        </pc:sldMkLst>
        <pc:spChg chg="mod">
          <ac:chgData name="elham afraz" userId="5164517332d42ebf" providerId="LiveId" clId="{B882FE99-6FF2-4C4E-B459-CDF3E8AD4672}" dt="2024-01-01T18:03:42.785" v="2351" actId="207"/>
          <ac:spMkLst>
            <pc:docMk/>
            <pc:sldMk cId="3793534452" sldId="336"/>
            <ac:spMk id="2" creationId="{6530D3DE-737C-2F81-8ABE-3CC4CBC662E8}"/>
          </ac:spMkLst>
        </pc:spChg>
        <pc:spChg chg="mod">
          <ac:chgData name="elham afraz" userId="5164517332d42ebf" providerId="LiveId" clId="{B882FE99-6FF2-4C4E-B459-CDF3E8AD4672}" dt="2024-01-01T18:05:58.575" v="2373" actId="2710"/>
          <ac:spMkLst>
            <pc:docMk/>
            <pc:sldMk cId="3793534452" sldId="336"/>
            <ac:spMk id="3" creationId="{66152AF4-30A5-4707-2B43-D1C4A3F6B0CB}"/>
          </ac:spMkLst>
        </pc:spChg>
      </pc:sldChg>
      <pc:sldChg chg="modSp new mod">
        <pc:chgData name="elham afraz" userId="5164517332d42ebf" providerId="LiveId" clId="{B882FE99-6FF2-4C4E-B459-CDF3E8AD4672}" dt="2023-12-31T17:04:38.216" v="911" actId="255"/>
        <pc:sldMkLst>
          <pc:docMk/>
          <pc:sldMk cId="2278584462" sldId="337"/>
        </pc:sldMkLst>
        <pc:spChg chg="mod">
          <ac:chgData name="elham afraz" userId="5164517332d42ebf" providerId="LiveId" clId="{B882FE99-6FF2-4C4E-B459-CDF3E8AD4672}" dt="2023-12-31T16:59:56.114" v="859" actId="27636"/>
          <ac:spMkLst>
            <pc:docMk/>
            <pc:sldMk cId="2278584462" sldId="337"/>
            <ac:spMk id="2" creationId="{CCA5D258-5AE2-10A0-6FE5-D882C90D44AA}"/>
          </ac:spMkLst>
        </pc:spChg>
        <pc:spChg chg="mod">
          <ac:chgData name="elham afraz" userId="5164517332d42ebf" providerId="LiveId" clId="{B882FE99-6FF2-4C4E-B459-CDF3E8AD4672}" dt="2023-12-31T17:04:38.216" v="911" actId="255"/>
          <ac:spMkLst>
            <pc:docMk/>
            <pc:sldMk cId="2278584462" sldId="337"/>
            <ac:spMk id="3" creationId="{86F7B27B-9B86-B86A-9D26-41BA205E0061}"/>
          </ac:spMkLst>
        </pc:spChg>
      </pc:sldChg>
      <pc:sldChg chg="modSp mod">
        <pc:chgData name="elham afraz" userId="5164517332d42ebf" providerId="LiveId" clId="{B882FE99-6FF2-4C4E-B459-CDF3E8AD4672}" dt="2023-12-31T17:06:18.440" v="954" actId="27636"/>
        <pc:sldMkLst>
          <pc:docMk/>
          <pc:sldMk cId="2441011212" sldId="338"/>
        </pc:sldMkLst>
        <pc:spChg chg="mod">
          <ac:chgData name="elham afraz" userId="5164517332d42ebf" providerId="LiveId" clId="{B882FE99-6FF2-4C4E-B459-CDF3E8AD4672}" dt="2023-12-31T17:06:18.440" v="954" actId="27636"/>
          <ac:spMkLst>
            <pc:docMk/>
            <pc:sldMk cId="2441011212" sldId="338"/>
            <ac:spMk id="3" creationId="{86F7B27B-9B86-B86A-9D26-41BA205E0061}"/>
          </ac:spMkLst>
        </pc:spChg>
      </pc:sldChg>
      <pc:sldChg chg="modSp mod">
        <pc:chgData name="elham afraz" userId="5164517332d42ebf" providerId="LiveId" clId="{B882FE99-6FF2-4C4E-B459-CDF3E8AD4672}" dt="2023-12-31T17:07:58.121" v="966" actId="27636"/>
        <pc:sldMkLst>
          <pc:docMk/>
          <pc:sldMk cId="1486463467" sldId="339"/>
        </pc:sldMkLst>
        <pc:spChg chg="mod">
          <ac:chgData name="elham afraz" userId="5164517332d42ebf" providerId="LiveId" clId="{B882FE99-6FF2-4C4E-B459-CDF3E8AD4672}" dt="2023-12-31T17:06:35.543" v="955"/>
          <ac:spMkLst>
            <pc:docMk/>
            <pc:sldMk cId="1486463467" sldId="339"/>
            <ac:spMk id="2" creationId="{CCA5D258-5AE2-10A0-6FE5-D882C90D44AA}"/>
          </ac:spMkLst>
        </pc:spChg>
        <pc:spChg chg="mod">
          <ac:chgData name="elham afraz" userId="5164517332d42ebf" providerId="LiveId" clId="{B882FE99-6FF2-4C4E-B459-CDF3E8AD4672}" dt="2023-12-31T17:07:58.121" v="966" actId="27636"/>
          <ac:spMkLst>
            <pc:docMk/>
            <pc:sldMk cId="1486463467" sldId="339"/>
            <ac:spMk id="3" creationId="{86F7B27B-9B86-B86A-9D26-41BA205E0061}"/>
          </ac:spMkLst>
        </pc:spChg>
      </pc:sldChg>
      <pc:sldChg chg="modSp new mod">
        <pc:chgData name="elham afraz" userId="5164517332d42ebf" providerId="LiveId" clId="{B882FE99-6FF2-4C4E-B459-CDF3E8AD4672}" dt="2023-12-31T17:12:08.817" v="1005" actId="255"/>
        <pc:sldMkLst>
          <pc:docMk/>
          <pc:sldMk cId="1092878764" sldId="340"/>
        </pc:sldMkLst>
        <pc:spChg chg="mod">
          <ac:chgData name="elham afraz" userId="5164517332d42ebf" providerId="LiveId" clId="{B882FE99-6FF2-4C4E-B459-CDF3E8AD4672}" dt="2023-12-31T17:10:37.356" v="989" actId="207"/>
          <ac:spMkLst>
            <pc:docMk/>
            <pc:sldMk cId="1092878764" sldId="340"/>
            <ac:spMk id="2" creationId="{7B3DD49E-FE39-915E-7DF4-F3F7DA948458}"/>
          </ac:spMkLst>
        </pc:spChg>
        <pc:spChg chg="mod">
          <ac:chgData name="elham afraz" userId="5164517332d42ebf" providerId="LiveId" clId="{B882FE99-6FF2-4C4E-B459-CDF3E8AD4672}" dt="2023-12-31T17:12:08.817" v="1005" actId="255"/>
          <ac:spMkLst>
            <pc:docMk/>
            <pc:sldMk cId="1092878764" sldId="340"/>
            <ac:spMk id="3" creationId="{6F0CC80B-60D7-6D79-74F7-1D5170897C4C}"/>
          </ac:spMkLst>
        </pc:spChg>
      </pc:sldChg>
      <pc:sldChg chg="modSp del mod">
        <pc:chgData name="elham afraz" userId="5164517332d42ebf" providerId="LiveId" clId="{B882FE99-6FF2-4C4E-B459-CDF3E8AD4672}" dt="2023-12-31T17:08:29.878" v="968" actId="2696"/>
        <pc:sldMkLst>
          <pc:docMk/>
          <pc:sldMk cId="3632378040" sldId="340"/>
        </pc:sldMkLst>
        <pc:spChg chg="mod">
          <ac:chgData name="elham afraz" userId="5164517332d42ebf" providerId="LiveId" clId="{B882FE99-6FF2-4C4E-B459-CDF3E8AD4672}" dt="2023-12-31T17:08:04.830" v="967" actId="20577"/>
          <ac:spMkLst>
            <pc:docMk/>
            <pc:sldMk cId="3632378040" sldId="340"/>
            <ac:spMk id="3" creationId="{86F7B27B-9B86-B86A-9D26-41BA205E0061}"/>
          </ac:spMkLst>
        </pc:spChg>
      </pc:sldChg>
      <pc:sldChg chg="del">
        <pc:chgData name="elham afraz" userId="5164517332d42ebf" providerId="LiveId" clId="{B882FE99-6FF2-4C4E-B459-CDF3E8AD4672}" dt="2023-12-31T17:12:22.337" v="1006" actId="2696"/>
        <pc:sldMkLst>
          <pc:docMk/>
          <pc:sldMk cId="803864188" sldId="341"/>
        </pc:sldMkLst>
      </pc:sldChg>
      <pc:sldChg chg="modSp mod">
        <pc:chgData name="elham afraz" userId="5164517332d42ebf" providerId="LiveId" clId="{B882FE99-6FF2-4C4E-B459-CDF3E8AD4672}" dt="2023-12-31T19:07:45.421" v="1034" actId="27636"/>
        <pc:sldMkLst>
          <pc:docMk/>
          <pc:sldMk cId="1634200087" sldId="341"/>
        </pc:sldMkLst>
        <pc:spChg chg="mod">
          <ac:chgData name="elham afraz" userId="5164517332d42ebf" providerId="LiveId" clId="{B882FE99-6FF2-4C4E-B459-CDF3E8AD4672}" dt="2023-12-31T19:07:45.421" v="1034" actId="27636"/>
          <ac:spMkLst>
            <pc:docMk/>
            <pc:sldMk cId="1634200087" sldId="341"/>
            <ac:spMk id="3" creationId="{86F7B27B-9B86-B86A-9D26-41BA205E0061}"/>
          </ac:spMkLst>
        </pc:spChg>
      </pc:sldChg>
      <pc:sldChg chg="modSp mod">
        <pc:chgData name="elham afraz" userId="5164517332d42ebf" providerId="LiveId" clId="{B882FE99-6FF2-4C4E-B459-CDF3E8AD4672}" dt="2023-12-31T19:13:51.461" v="1051" actId="20577"/>
        <pc:sldMkLst>
          <pc:docMk/>
          <pc:sldMk cId="1788519970" sldId="342"/>
        </pc:sldMkLst>
        <pc:spChg chg="mod">
          <ac:chgData name="elham afraz" userId="5164517332d42ebf" providerId="LiveId" clId="{B882FE99-6FF2-4C4E-B459-CDF3E8AD4672}" dt="2023-12-31T19:08:20.644" v="1037"/>
          <ac:spMkLst>
            <pc:docMk/>
            <pc:sldMk cId="1788519970" sldId="342"/>
            <ac:spMk id="2" creationId="{6530D3DE-737C-2F81-8ABE-3CC4CBC662E8}"/>
          </ac:spMkLst>
        </pc:spChg>
        <pc:spChg chg="mod">
          <ac:chgData name="elham afraz" userId="5164517332d42ebf" providerId="LiveId" clId="{B882FE99-6FF2-4C4E-B459-CDF3E8AD4672}" dt="2023-12-31T19:13:51.461" v="1051" actId="20577"/>
          <ac:spMkLst>
            <pc:docMk/>
            <pc:sldMk cId="1788519970" sldId="342"/>
            <ac:spMk id="3" creationId="{66152AF4-30A5-4707-2B43-D1C4A3F6B0CB}"/>
          </ac:spMkLst>
        </pc:spChg>
      </pc:sldChg>
      <pc:sldChg chg="modSp new mod ord">
        <pc:chgData name="elham afraz" userId="5164517332d42ebf" providerId="LiveId" clId="{B882FE99-6FF2-4C4E-B459-CDF3E8AD4672}" dt="2024-01-01T19:56:09.153" v="2703"/>
        <pc:sldMkLst>
          <pc:docMk/>
          <pc:sldMk cId="2516590645" sldId="343"/>
        </pc:sldMkLst>
        <pc:spChg chg="mod">
          <ac:chgData name="elham afraz" userId="5164517332d42ebf" providerId="LiveId" clId="{B882FE99-6FF2-4C4E-B459-CDF3E8AD4672}" dt="2023-12-31T19:17:15.272" v="1090" actId="207"/>
          <ac:spMkLst>
            <pc:docMk/>
            <pc:sldMk cId="2516590645" sldId="343"/>
            <ac:spMk id="2" creationId="{BD505EF1-7033-A772-37B3-CB8E87AB10ED}"/>
          </ac:spMkLst>
        </pc:spChg>
        <pc:spChg chg="mod">
          <ac:chgData name="elham afraz" userId="5164517332d42ebf" providerId="LiveId" clId="{B882FE99-6FF2-4C4E-B459-CDF3E8AD4672}" dt="2023-12-31T19:20:28.965" v="1098"/>
          <ac:spMkLst>
            <pc:docMk/>
            <pc:sldMk cId="2516590645" sldId="343"/>
            <ac:spMk id="3" creationId="{5253ED07-8FC7-BB26-66BC-601FEF122757}"/>
          </ac:spMkLst>
        </pc:spChg>
      </pc:sldChg>
      <pc:sldChg chg="addSp modSp mod ord">
        <pc:chgData name="elham afraz" userId="5164517332d42ebf" providerId="LiveId" clId="{B882FE99-6FF2-4C4E-B459-CDF3E8AD4672}" dt="2024-01-01T20:14:56.484" v="2772" actId="1076"/>
        <pc:sldMkLst>
          <pc:docMk/>
          <pc:sldMk cId="4171880395" sldId="344"/>
        </pc:sldMkLst>
        <pc:spChg chg="mod">
          <ac:chgData name="elham afraz" userId="5164517332d42ebf" providerId="LiveId" clId="{B882FE99-6FF2-4C4E-B459-CDF3E8AD4672}" dt="2023-12-31T19:17:02.166" v="1088" actId="207"/>
          <ac:spMkLst>
            <pc:docMk/>
            <pc:sldMk cId="4171880395" sldId="344"/>
            <ac:spMk id="2" creationId="{BD505EF1-7033-A772-37B3-CB8E87AB10ED}"/>
          </ac:spMkLst>
        </pc:spChg>
        <pc:spChg chg="mod">
          <ac:chgData name="elham afraz" userId="5164517332d42ebf" providerId="LiveId" clId="{B882FE99-6FF2-4C4E-B459-CDF3E8AD4672}" dt="2023-12-31T19:17:08.782" v="1089" actId="207"/>
          <ac:spMkLst>
            <pc:docMk/>
            <pc:sldMk cId="4171880395" sldId="344"/>
            <ac:spMk id="3" creationId="{5253ED07-8FC7-BB26-66BC-601FEF122757}"/>
          </ac:spMkLst>
        </pc:spChg>
        <pc:picChg chg="add mod">
          <ac:chgData name="elham afraz" userId="5164517332d42ebf" providerId="LiveId" clId="{B882FE99-6FF2-4C4E-B459-CDF3E8AD4672}" dt="2024-01-01T20:14:56.484" v="2772" actId="1076"/>
          <ac:picMkLst>
            <pc:docMk/>
            <pc:sldMk cId="4171880395" sldId="344"/>
            <ac:picMk id="4" creationId="{8C4024A6-C2AB-DE0E-0C5A-9AA47AA60B51}"/>
          </ac:picMkLst>
        </pc:picChg>
      </pc:sldChg>
      <pc:sldChg chg="modSp mod ord">
        <pc:chgData name="elham afraz" userId="5164517332d42ebf" providerId="LiveId" clId="{B882FE99-6FF2-4C4E-B459-CDF3E8AD4672}" dt="2024-01-01T19:56:09.153" v="2703"/>
        <pc:sldMkLst>
          <pc:docMk/>
          <pc:sldMk cId="3595787755" sldId="345"/>
        </pc:sldMkLst>
        <pc:spChg chg="mod">
          <ac:chgData name="elham afraz" userId="5164517332d42ebf" providerId="LiveId" clId="{B882FE99-6FF2-4C4E-B459-CDF3E8AD4672}" dt="2023-12-31T19:20:06.032" v="1095" actId="20577"/>
          <ac:spMkLst>
            <pc:docMk/>
            <pc:sldMk cId="3595787755" sldId="345"/>
            <ac:spMk id="2" creationId="{BD505EF1-7033-A772-37B3-CB8E87AB10ED}"/>
          </ac:spMkLst>
        </pc:spChg>
        <pc:spChg chg="mod">
          <ac:chgData name="elham afraz" userId="5164517332d42ebf" providerId="LiveId" clId="{B882FE99-6FF2-4C4E-B459-CDF3E8AD4672}" dt="2023-12-31T19:21:16.860" v="1103" actId="27636"/>
          <ac:spMkLst>
            <pc:docMk/>
            <pc:sldMk cId="3595787755" sldId="345"/>
            <ac:spMk id="3" creationId="{5253ED07-8FC7-BB26-66BC-601FEF122757}"/>
          </ac:spMkLst>
        </pc:spChg>
      </pc:sldChg>
      <pc:sldChg chg="modSp mod">
        <pc:chgData name="elham afraz" userId="5164517332d42ebf" providerId="LiveId" clId="{B882FE99-6FF2-4C4E-B459-CDF3E8AD4672}" dt="2023-12-31T19:23:04.422" v="1119" actId="20577"/>
        <pc:sldMkLst>
          <pc:docMk/>
          <pc:sldMk cId="990896731" sldId="346"/>
        </pc:sldMkLst>
        <pc:spChg chg="mod">
          <ac:chgData name="elham afraz" userId="5164517332d42ebf" providerId="LiveId" clId="{B882FE99-6FF2-4C4E-B459-CDF3E8AD4672}" dt="2023-12-31T19:23:04.422" v="1119" actId="20577"/>
          <ac:spMkLst>
            <pc:docMk/>
            <pc:sldMk cId="990896731" sldId="346"/>
            <ac:spMk id="2" creationId="{BD505EF1-7033-A772-37B3-CB8E87AB10ED}"/>
          </ac:spMkLst>
        </pc:spChg>
        <pc:spChg chg="mod">
          <ac:chgData name="elham afraz" userId="5164517332d42ebf" providerId="LiveId" clId="{B882FE99-6FF2-4C4E-B459-CDF3E8AD4672}" dt="2023-12-31T19:23:00.966" v="1118"/>
          <ac:spMkLst>
            <pc:docMk/>
            <pc:sldMk cId="990896731" sldId="346"/>
            <ac:spMk id="3" creationId="{5253ED07-8FC7-BB26-66BC-601FEF122757}"/>
          </ac:spMkLst>
        </pc:spChg>
      </pc:sldChg>
      <pc:sldChg chg="modSp mod">
        <pc:chgData name="elham afraz" userId="5164517332d42ebf" providerId="LiveId" clId="{B882FE99-6FF2-4C4E-B459-CDF3E8AD4672}" dt="2023-12-31T19:22:43.952" v="1117"/>
        <pc:sldMkLst>
          <pc:docMk/>
          <pc:sldMk cId="2443938029" sldId="347"/>
        </pc:sldMkLst>
        <pc:spChg chg="mod">
          <ac:chgData name="elham afraz" userId="5164517332d42ebf" providerId="LiveId" clId="{B882FE99-6FF2-4C4E-B459-CDF3E8AD4672}" dt="2023-12-31T19:22:16.465" v="1112" actId="27636"/>
          <ac:spMkLst>
            <pc:docMk/>
            <pc:sldMk cId="2443938029" sldId="347"/>
            <ac:spMk id="2" creationId="{BD505EF1-7033-A772-37B3-CB8E87AB10ED}"/>
          </ac:spMkLst>
        </pc:spChg>
        <pc:spChg chg="mod">
          <ac:chgData name="elham afraz" userId="5164517332d42ebf" providerId="LiveId" clId="{B882FE99-6FF2-4C4E-B459-CDF3E8AD4672}" dt="2023-12-31T19:22:43.952" v="1117"/>
          <ac:spMkLst>
            <pc:docMk/>
            <pc:sldMk cId="2443938029" sldId="347"/>
            <ac:spMk id="3" creationId="{5253ED07-8FC7-BB26-66BC-601FEF122757}"/>
          </ac:spMkLst>
        </pc:spChg>
      </pc:sldChg>
      <pc:sldChg chg="modSp mod ord">
        <pc:chgData name="elham afraz" userId="5164517332d42ebf" providerId="LiveId" clId="{B882FE99-6FF2-4C4E-B459-CDF3E8AD4672}" dt="2024-01-01T19:56:09.153" v="2703"/>
        <pc:sldMkLst>
          <pc:docMk/>
          <pc:sldMk cId="302655110" sldId="348"/>
        </pc:sldMkLst>
        <pc:spChg chg="mod">
          <ac:chgData name="elham afraz" userId="5164517332d42ebf" providerId="LiveId" clId="{B882FE99-6FF2-4C4E-B459-CDF3E8AD4672}" dt="2023-12-31T19:21:30.117" v="1105" actId="27636"/>
          <ac:spMkLst>
            <pc:docMk/>
            <pc:sldMk cId="302655110" sldId="348"/>
            <ac:spMk id="3" creationId="{5253ED07-8FC7-BB26-66BC-601FEF122757}"/>
          </ac:spMkLst>
        </pc:spChg>
      </pc:sldChg>
      <pc:sldChg chg="modSp mod">
        <pc:chgData name="elham afraz" userId="5164517332d42ebf" providerId="LiveId" clId="{B882FE99-6FF2-4C4E-B459-CDF3E8AD4672}" dt="2023-12-31T19:24:17.754" v="1127" actId="1076"/>
        <pc:sldMkLst>
          <pc:docMk/>
          <pc:sldMk cId="2344008842" sldId="349"/>
        </pc:sldMkLst>
        <pc:spChg chg="mod">
          <ac:chgData name="elham afraz" userId="5164517332d42ebf" providerId="LiveId" clId="{B882FE99-6FF2-4C4E-B459-CDF3E8AD4672}" dt="2023-12-31T19:24:17.754" v="1127" actId="1076"/>
          <ac:spMkLst>
            <pc:docMk/>
            <pc:sldMk cId="2344008842" sldId="349"/>
            <ac:spMk id="3" creationId="{5253ED07-8FC7-BB26-66BC-601FEF122757}"/>
          </ac:spMkLst>
        </pc:spChg>
      </pc:sldChg>
      <pc:sldChg chg="modSp mod">
        <pc:chgData name="elham afraz" userId="5164517332d42ebf" providerId="LiveId" clId="{B882FE99-6FF2-4C4E-B459-CDF3E8AD4672}" dt="2023-12-31T19:24:00.428" v="1125" actId="27636"/>
        <pc:sldMkLst>
          <pc:docMk/>
          <pc:sldMk cId="36842218" sldId="350"/>
        </pc:sldMkLst>
        <pc:spChg chg="mod">
          <ac:chgData name="elham afraz" userId="5164517332d42ebf" providerId="LiveId" clId="{B882FE99-6FF2-4C4E-B459-CDF3E8AD4672}" dt="2023-12-31T19:24:00.428" v="1125" actId="27636"/>
          <ac:spMkLst>
            <pc:docMk/>
            <pc:sldMk cId="36842218" sldId="350"/>
            <ac:spMk id="3" creationId="{5253ED07-8FC7-BB26-66BC-601FEF122757}"/>
          </ac:spMkLst>
        </pc:spChg>
      </pc:sldChg>
      <pc:sldChg chg="modSp mod">
        <pc:chgData name="elham afraz" userId="5164517332d42ebf" providerId="LiveId" clId="{B882FE99-6FF2-4C4E-B459-CDF3E8AD4672}" dt="2023-12-31T19:23:35.920" v="1122"/>
        <pc:sldMkLst>
          <pc:docMk/>
          <pc:sldMk cId="568120764" sldId="351"/>
        </pc:sldMkLst>
        <pc:spChg chg="mod">
          <ac:chgData name="elham afraz" userId="5164517332d42ebf" providerId="LiveId" clId="{B882FE99-6FF2-4C4E-B459-CDF3E8AD4672}" dt="2023-12-31T19:23:35.920" v="1122"/>
          <ac:spMkLst>
            <pc:docMk/>
            <pc:sldMk cId="568120764" sldId="351"/>
            <ac:spMk id="3" creationId="{5253ED07-8FC7-BB26-66BC-601FEF122757}"/>
          </ac:spMkLst>
        </pc:spChg>
      </pc:sldChg>
      <pc:sldChg chg="modSp mod">
        <pc:chgData name="elham afraz" userId="5164517332d42ebf" providerId="LiveId" clId="{B882FE99-6FF2-4C4E-B459-CDF3E8AD4672}" dt="2023-12-31T19:25:21.354" v="1133" actId="27636"/>
        <pc:sldMkLst>
          <pc:docMk/>
          <pc:sldMk cId="2476895217" sldId="352"/>
        </pc:sldMkLst>
        <pc:spChg chg="mod">
          <ac:chgData name="elham afraz" userId="5164517332d42ebf" providerId="LiveId" clId="{B882FE99-6FF2-4C4E-B459-CDF3E8AD4672}" dt="2023-12-31T19:25:21.354" v="1133" actId="27636"/>
          <ac:spMkLst>
            <pc:docMk/>
            <pc:sldMk cId="2476895217" sldId="352"/>
            <ac:spMk id="3" creationId="{5253ED07-8FC7-BB26-66BC-601FEF122757}"/>
          </ac:spMkLst>
        </pc:spChg>
      </pc:sldChg>
      <pc:sldChg chg="modSp mod">
        <pc:chgData name="elham afraz" userId="5164517332d42ebf" providerId="LiveId" clId="{B882FE99-6FF2-4C4E-B459-CDF3E8AD4672}" dt="2023-12-31T19:25:07.339" v="1131" actId="27636"/>
        <pc:sldMkLst>
          <pc:docMk/>
          <pc:sldMk cId="3791612577" sldId="353"/>
        </pc:sldMkLst>
        <pc:spChg chg="mod">
          <ac:chgData name="elham afraz" userId="5164517332d42ebf" providerId="LiveId" clId="{B882FE99-6FF2-4C4E-B459-CDF3E8AD4672}" dt="2023-12-31T19:25:07.339" v="1131" actId="27636"/>
          <ac:spMkLst>
            <pc:docMk/>
            <pc:sldMk cId="3791612577" sldId="353"/>
            <ac:spMk id="3" creationId="{5253ED07-8FC7-BB26-66BC-601FEF122757}"/>
          </ac:spMkLst>
        </pc:spChg>
      </pc:sldChg>
      <pc:sldChg chg="modSp mod">
        <pc:chgData name="elham afraz" userId="5164517332d42ebf" providerId="LiveId" clId="{B882FE99-6FF2-4C4E-B459-CDF3E8AD4672}" dt="2023-12-31T19:24:43.993" v="1129" actId="27636"/>
        <pc:sldMkLst>
          <pc:docMk/>
          <pc:sldMk cId="957841378" sldId="354"/>
        </pc:sldMkLst>
        <pc:spChg chg="mod">
          <ac:chgData name="elham afraz" userId="5164517332d42ebf" providerId="LiveId" clId="{B882FE99-6FF2-4C4E-B459-CDF3E8AD4672}" dt="2023-12-31T19:24:43.993" v="1129" actId="27636"/>
          <ac:spMkLst>
            <pc:docMk/>
            <pc:sldMk cId="957841378" sldId="354"/>
            <ac:spMk id="3" creationId="{5253ED07-8FC7-BB26-66BC-601FEF122757}"/>
          </ac:spMkLst>
        </pc:spChg>
      </pc:sldChg>
      <pc:sldChg chg="modSp mod">
        <pc:chgData name="elham afraz" userId="5164517332d42ebf" providerId="LiveId" clId="{B882FE99-6FF2-4C4E-B459-CDF3E8AD4672}" dt="2023-12-31T19:26:40.165" v="1142" actId="27636"/>
        <pc:sldMkLst>
          <pc:docMk/>
          <pc:sldMk cId="3021889435" sldId="355"/>
        </pc:sldMkLst>
        <pc:spChg chg="mod">
          <ac:chgData name="elham afraz" userId="5164517332d42ebf" providerId="LiveId" clId="{B882FE99-6FF2-4C4E-B459-CDF3E8AD4672}" dt="2023-12-31T19:26:40.165" v="1142" actId="27636"/>
          <ac:spMkLst>
            <pc:docMk/>
            <pc:sldMk cId="3021889435" sldId="355"/>
            <ac:spMk id="3" creationId="{5253ED07-8FC7-BB26-66BC-601FEF122757}"/>
          </ac:spMkLst>
        </pc:spChg>
      </pc:sldChg>
      <pc:sldChg chg="modSp mod">
        <pc:chgData name="elham afraz" userId="5164517332d42ebf" providerId="LiveId" clId="{B882FE99-6FF2-4C4E-B459-CDF3E8AD4672}" dt="2023-12-31T19:26:21.691" v="1139" actId="27636"/>
        <pc:sldMkLst>
          <pc:docMk/>
          <pc:sldMk cId="1249335974" sldId="356"/>
        </pc:sldMkLst>
        <pc:spChg chg="mod">
          <ac:chgData name="elham afraz" userId="5164517332d42ebf" providerId="LiveId" clId="{B882FE99-6FF2-4C4E-B459-CDF3E8AD4672}" dt="2023-12-31T19:26:21.691" v="1139" actId="27636"/>
          <ac:spMkLst>
            <pc:docMk/>
            <pc:sldMk cId="1249335974" sldId="356"/>
            <ac:spMk id="3" creationId="{5253ED07-8FC7-BB26-66BC-601FEF122757}"/>
          </ac:spMkLst>
        </pc:spChg>
      </pc:sldChg>
      <pc:sldChg chg="modSp mod">
        <pc:chgData name="elham afraz" userId="5164517332d42ebf" providerId="LiveId" clId="{B882FE99-6FF2-4C4E-B459-CDF3E8AD4672}" dt="2023-12-31T19:25:49.631" v="1135" actId="27636"/>
        <pc:sldMkLst>
          <pc:docMk/>
          <pc:sldMk cId="3960348274" sldId="357"/>
        </pc:sldMkLst>
        <pc:spChg chg="mod">
          <ac:chgData name="elham afraz" userId="5164517332d42ebf" providerId="LiveId" clId="{B882FE99-6FF2-4C4E-B459-CDF3E8AD4672}" dt="2023-12-31T19:25:49.631" v="1135" actId="27636"/>
          <ac:spMkLst>
            <pc:docMk/>
            <pc:sldMk cId="3960348274" sldId="357"/>
            <ac:spMk id="3" creationId="{5253ED07-8FC7-BB26-66BC-601FEF122757}"/>
          </ac:spMkLst>
        </pc:spChg>
      </pc:sldChg>
      <pc:sldChg chg="modSp new mod">
        <pc:chgData name="elham afraz" userId="5164517332d42ebf" providerId="LiveId" clId="{B882FE99-6FF2-4C4E-B459-CDF3E8AD4672}" dt="2023-12-31T19:27:19.494" v="1146" actId="27636"/>
        <pc:sldMkLst>
          <pc:docMk/>
          <pc:sldMk cId="2506226932" sldId="358"/>
        </pc:sldMkLst>
        <pc:spChg chg="mod">
          <ac:chgData name="elham afraz" userId="5164517332d42ebf" providerId="LiveId" clId="{B882FE99-6FF2-4C4E-B459-CDF3E8AD4672}" dt="2023-12-31T19:27:19.494" v="1146" actId="27636"/>
          <ac:spMkLst>
            <pc:docMk/>
            <pc:sldMk cId="2506226932" sldId="358"/>
            <ac:spMk id="3" creationId="{35E38A32-7DB5-BEA4-12DF-05EDCF7FB57E}"/>
          </ac:spMkLst>
        </pc:spChg>
      </pc:sldChg>
      <pc:sldChg chg="modSp new mod">
        <pc:chgData name="elham afraz" userId="5164517332d42ebf" providerId="LiveId" clId="{B882FE99-6FF2-4C4E-B459-CDF3E8AD4672}" dt="2023-12-31T19:27:35.134" v="1149" actId="27636"/>
        <pc:sldMkLst>
          <pc:docMk/>
          <pc:sldMk cId="647080496" sldId="359"/>
        </pc:sldMkLst>
        <pc:spChg chg="mod">
          <ac:chgData name="elham afraz" userId="5164517332d42ebf" providerId="LiveId" clId="{B882FE99-6FF2-4C4E-B459-CDF3E8AD4672}" dt="2023-12-31T19:27:35.134" v="1149" actId="27636"/>
          <ac:spMkLst>
            <pc:docMk/>
            <pc:sldMk cId="647080496" sldId="359"/>
            <ac:spMk id="3" creationId="{5D38FC68-36C3-521F-FCFD-938AFD6EA492}"/>
          </ac:spMkLst>
        </pc:spChg>
      </pc:sldChg>
      <pc:sldChg chg="modSp new mod">
        <pc:chgData name="elham afraz" userId="5164517332d42ebf" providerId="LiveId" clId="{B882FE99-6FF2-4C4E-B459-CDF3E8AD4672}" dt="2023-12-31T19:27:55.746" v="1152" actId="27636"/>
        <pc:sldMkLst>
          <pc:docMk/>
          <pc:sldMk cId="1005810494" sldId="360"/>
        </pc:sldMkLst>
        <pc:spChg chg="mod">
          <ac:chgData name="elham afraz" userId="5164517332d42ebf" providerId="LiveId" clId="{B882FE99-6FF2-4C4E-B459-CDF3E8AD4672}" dt="2023-12-31T19:27:55.746" v="1152" actId="27636"/>
          <ac:spMkLst>
            <pc:docMk/>
            <pc:sldMk cId="1005810494" sldId="360"/>
            <ac:spMk id="3" creationId="{6F9BE2EB-5D2E-4F4B-CB2A-7DD8A702D2C0}"/>
          </ac:spMkLst>
        </pc:spChg>
      </pc:sldChg>
      <pc:sldChg chg="modSp new mod ord">
        <pc:chgData name="elham afraz" userId="5164517332d42ebf" providerId="LiveId" clId="{B882FE99-6FF2-4C4E-B459-CDF3E8AD4672}" dt="2024-01-01T15:44:13.799" v="1267" actId="20577"/>
        <pc:sldMkLst>
          <pc:docMk/>
          <pc:sldMk cId="3122390696" sldId="361"/>
        </pc:sldMkLst>
        <pc:spChg chg="mod">
          <ac:chgData name="elham afraz" userId="5164517332d42ebf" providerId="LiveId" clId="{B882FE99-6FF2-4C4E-B459-CDF3E8AD4672}" dt="2024-01-01T15:29:01.437" v="1175" actId="20577"/>
          <ac:spMkLst>
            <pc:docMk/>
            <pc:sldMk cId="3122390696" sldId="361"/>
            <ac:spMk id="2" creationId="{B360C8E2-E86A-36CF-6402-7D56DA05D31E}"/>
          </ac:spMkLst>
        </pc:spChg>
        <pc:spChg chg="mod">
          <ac:chgData name="elham afraz" userId="5164517332d42ebf" providerId="LiveId" clId="{B882FE99-6FF2-4C4E-B459-CDF3E8AD4672}" dt="2024-01-01T15:44:13.799" v="1267" actId="20577"/>
          <ac:spMkLst>
            <pc:docMk/>
            <pc:sldMk cId="3122390696" sldId="361"/>
            <ac:spMk id="3" creationId="{63B372B0-9480-056B-4D43-755BFB0F4DFA}"/>
          </ac:spMkLst>
        </pc:spChg>
      </pc:sldChg>
      <pc:sldChg chg="modSp mod">
        <pc:chgData name="elham afraz" userId="5164517332d42ebf" providerId="LiveId" clId="{B882FE99-6FF2-4C4E-B459-CDF3E8AD4672}" dt="2024-01-01T15:37:43.163" v="1212" actId="27636"/>
        <pc:sldMkLst>
          <pc:docMk/>
          <pc:sldMk cId="2407663342" sldId="362"/>
        </pc:sldMkLst>
        <pc:spChg chg="mod">
          <ac:chgData name="elham afraz" userId="5164517332d42ebf" providerId="LiveId" clId="{B882FE99-6FF2-4C4E-B459-CDF3E8AD4672}" dt="2024-01-01T15:37:43.163" v="1212" actId="27636"/>
          <ac:spMkLst>
            <pc:docMk/>
            <pc:sldMk cId="2407663342" sldId="362"/>
            <ac:spMk id="3" creationId="{63B372B0-9480-056B-4D43-755BFB0F4DFA}"/>
          </ac:spMkLst>
        </pc:spChg>
      </pc:sldChg>
      <pc:sldChg chg="modSp mod">
        <pc:chgData name="elham afraz" userId="5164517332d42ebf" providerId="LiveId" clId="{B882FE99-6FF2-4C4E-B459-CDF3E8AD4672}" dt="2024-01-01T15:42:58.740" v="1254" actId="20577"/>
        <pc:sldMkLst>
          <pc:docMk/>
          <pc:sldMk cId="2370673542" sldId="363"/>
        </pc:sldMkLst>
        <pc:spChg chg="mod">
          <ac:chgData name="elham afraz" userId="5164517332d42ebf" providerId="LiveId" clId="{B882FE99-6FF2-4C4E-B459-CDF3E8AD4672}" dt="2024-01-01T15:38:01.421" v="1217" actId="27636"/>
          <ac:spMkLst>
            <pc:docMk/>
            <pc:sldMk cId="2370673542" sldId="363"/>
            <ac:spMk id="2" creationId="{B360C8E2-E86A-36CF-6402-7D56DA05D31E}"/>
          </ac:spMkLst>
        </pc:spChg>
        <pc:spChg chg="mod">
          <ac:chgData name="elham afraz" userId="5164517332d42ebf" providerId="LiveId" clId="{B882FE99-6FF2-4C4E-B459-CDF3E8AD4672}" dt="2024-01-01T15:42:58.740" v="1254" actId="20577"/>
          <ac:spMkLst>
            <pc:docMk/>
            <pc:sldMk cId="2370673542" sldId="363"/>
            <ac:spMk id="3" creationId="{63B372B0-9480-056B-4D43-755BFB0F4DFA}"/>
          </ac:spMkLst>
        </pc:spChg>
      </pc:sldChg>
      <pc:sldChg chg="modSp new mod">
        <pc:chgData name="elham afraz" userId="5164517332d42ebf" providerId="LiveId" clId="{B882FE99-6FF2-4C4E-B459-CDF3E8AD4672}" dt="2024-01-01T15:44:38.671" v="1270" actId="207"/>
        <pc:sldMkLst>
          <pc:docMk/>
          <pc:sldMk cId="849319340" sldId="364"/>
        </pc:sldMkLst>
        <pc:spChg chg="mod">
          <ac:chgData name="elham afraz" userId="5164517332d42ebf" providerId="LiveId" clId="{B882FE99-6FF2-4C4E-B459-CDF3E8AD4672}" dt="2024-01-01T15:44:38.671" v="1270" actId="207"/>
          <ac:spMkLst>
            <pc:docMk/>
            <pc:sldMk cId="849319340" sldId="364"/>
            <ac:spMk id="3" creationId="{7383E866-7E7C-C29C-CC14-830F41F28D47}"/>
          </ac:spMkLst>
        </pc:spChg>
      </pc:sldChg>
      <pc:sldChg chg="modSp mod">
        <pc:chgData name="elham afraz" userId="5164517332d42ebf" providerId="LiveId" clId="{B882FE99-6FF2-4C4E-B459-CDF3E8AD4672}" dt="2024-01-01T15:54:02.726" v="1300" actId="20577"/>
        <pc:sldMkLst>
          <pc:docMk/>
          <pc:sldMk cId="166155174" sldId="365"/>
        </pc:sldMkLst>
        <pc:spChg chg="mod">
          <ac:chgData name="elham afraz" userId="5164517332d42ebf" providerId="LiveId" clId="{B882FE99-6FF2-4C4E-B459-CDF3E8AD4672}" dt="2024-01-01T15:45:35.340" v="1274" actId="20577"/>
          <ac:spMkLst>
            <pc:docMk/>
            <pc:sldMk cId="166155174" sldId="365"/>
            <ac:spMk id="2" creationId="{B360C8E2-E86A-36CF-6402-7D56DA05D31E}"/>
          </ac:spMkLst>
        </pc:spChg>
        <pc:spChg chg="mod">
          <ac:chgData name="elham afraz" userId="5164517332d42ebf" providerId="LiveId" clId="{B882FE99-6FF2-4C4E-B459-CDF3E8AD4672}" dt="2024-01-01T15:54:02.726" v="1300" actId="20577"/>
          <ac:spMkLst>
            <pc:docMk/>
            <pc:sldMk cId="166155174" sldId="365"/>
            <ac:spMk id="3" creationId="{63B372B0-9480-056B-4D43-755BFB0F4DFA}"/>
          </ac:spMkLst>
        </pc:spChg>
      </pc:sldChg>
      <pc:sldChg chg="modSp mod">
        <pc:chgData name="elham afraz" userId="5164517332d42ebf" providerId="LiveId" clId="{B882FE99-6FF2-4C4E-B459-CDF3E8AD4672}" dt="2024-01-01T15:56:41.571" v="1334" actId="207"/>
        <pc:sldMkLst>
          <pc:docMk/>
          <pc:sldMk cId="1776080826" sldId="366"/>
        </pc:sldMkLst>
        <pc:spChg chg="mod">
          <ac:chgData name="elham afraz" userId="5164517332d42ebf" providerId="LiveId" clId="{B882FE99-6FF2-4C4E-B459-CDF3E8AD4672}" dt="2024-01-01T15:54:21.658" v="1303" actId="20577"/>
          <ac:spMkLst>
            <pc:docMk/>
            <pc:sldMk cId="1776080826" sldId="366"/>
            <ac:spMk id="2" creationId="{B360C8E2-E86A-36CF-6402-7D56DA05D31E}"/>
          </ac:spMkLst>
        </pc:spChg>
        <pc:spChg chg="mod">
          <ac:chgData name="elham afraz" userId="5164517332d42ebf" providerId="LiveId" clId="{B882FE99-6FF2-4C4E-B459-CDF3E8AD4672}" dt="2024-01-01T15:56:41.571" v="1334" actId="207"/>
          <ac:spMkLst>
            <pc:docMk/>
            <pc:sldMk cId="1776080826" sldId="366"/>
            <ac:spMk id="3" creationId="{63B372B0-9480-056B-4D43-755BFB0F4DFA}"/>
          </ac:spMkLst>
        </pc:spChg>
      </pc:sldChg>
      <pc:sldChg chg="modSp mod">
        <pc:chgData name="elham afraz" userId="5164517332d42ebf" providerId="LiveId" clId="{B882FE99-6FF2-4C4E-B459-CDF3E8AD4672}" dt="2024-01-01T15:58:55.204" v="1358" actId="20577"/>
        <pc:sldMkLst>
          <pc:docMk/>
          <pc:sldMk cId="2546513408" sldId="367"/>
        </pc:sldMkLst>
        <pc:spChg chg="mod">
          <ac:chgData name="elham afraz" userId="5164517332d42ebf" providerId="LiveId" clId="{B882FE99-6FF2-4C4E-B459-CDF3E8AD4672}" dt="2024-01-01T15:57:33.466" v="1340"/>
          <ac:spMkLst>
            <pc:docMk/>
            <pc:sldMk cId="2546513408" sldId="367"/>
            <ac:spMk id="2" creationId="{B360C8E2-E86A-36CF-6402-7D56DA05D31E}"/>
          </ac:spMkLst>
        </pc:spChg>
        <pc:spChg chg="mod">
          <ac:chgData name="elham afraz" userId="5164517332d42ebf" providerId="LiveId" clId="{B882FE99-6FF2-4C4E-B459-CDF3E8AD4672}" dt="2024-01-01T15:58:55.204" v="1358" actId="20577"/>
          <ac:spMkLst>
            <pc:docMk/>
            <pc:sldMk cId="2546513408" sldId="367"/>
            <ac:spMk id="3" creationId="{63B372B0-9480-056B-4D43-755BFB0F4DFA}"/>
          </ac:spMkLst>
        </pc:spChg>
      </pc:sldChg>
      <pc:sldChg chg="modSp mod">
        <pc:chgData name="elham afraz" userId="5164517332d42ebf" providerId="LiveId" clId="{B882FE99-6FF2-4C4E-B459-CDF3E8AD4672}" dt="2024-01-01T16:00:26.109" v="1360" actId="27636"/>
        <pc:sldMkLst>
          <pc:docMk/>
          <pc:sldMk cId="1457710838" sldId="368"/>
        </pc:sldMkLst>
        <pc:spChg chg="mod">
          <ac:chgData name="elham afraz" userId="5164517332d42ebf" providerId="LiveId" clId="{B882FE99-6FF2-4C4E-B459-CDF3E8AD4672}" dt="2024-01-01T16:00:26.109" v="1360" actId="27636"/>
          <ac:spMkLst>
            <pc:docMk/>
            <pc:sldMk cId="1457710838" sldId="368"/>
            <ac:spMk id="3" creationId="{63B372B0-9480-056B-4D43-755BFB0F4DFA}"/>
          </ac:spMkLst>
        </pc:spChg>
      </pc:sldChg>
      <pc:sldChg chg="modSp new mod">
        <pc:chgData name="elham afraz" userId="5164517332d42ebf" providerId="LiveId" clId="{B882FE99-6FF2-4C4E-B459-CDF3E8AD4672}" dt="2024-01-01T16:03:37.732" v="1397" actId="27636"/>
        <pc:sldMkLst>
          <pc:docMk/>
          <pc:sldMk cId="2024485315" sldId="369"/>
        </pc:sldMkLst>
        <pc:spChg chg="mod">
          <ac:chgData name="elham afraz" userId="5164517332d42ebf" providerId="LiveId" clId="{B882FE99-6FF2-4C4E-B459-CDF3E8AD4672}" dt="2024-01-01T16:01:44.077" v="1366" actId="207"/>
          <ac:spMkLst>
            <pc:docMk/>
            <pc:sldMk cId="2024485315" sldId="369"/>
            <ac:spMk id="2" creationId="{D42DD412-318A-DF7A-F8B2-AE321FE44050}"/>
          </ac:spMkLst>
        </pc:spChg>
        <pc:spChg chg="mod">
          <ac:chgData name="elham afraz" userId="5164517332d42ebf" providerId="LiveId" clId="{B882FE99-6FF2-4C4E-B459-CDF3E8AD4672}" dt="2024-01-01T16:03:37.732" v="1397" actId="27636"/>
          <ac:spMkLst>
            <pc:docMk/>
            <pc:sldMk cId="2024485315" sldId="369"/>
            <ac:spMk id="3" creationId="{20D32ACF-5BD3-674C-AD3B-D11E5ABBA58B}"/>
          </ac:spMkLst>
        </pc:spChg>
      </pc:sldChg>
      <pc:sldChg chg="addSp delSp new del mod modClrScheme chgLayout">
        <pc:chgData name="elham afraz" userId="5164517332d42ebf" providerId="LiveId" clId="{B882FE99-6FF2-4C4E-B459-CDF3E8AD4672}" dt="2024-01-01T16:34:26.534" v="1950" actId="2696"/>
        <pc:sldMkLst>
          <pc:docMk/>
          <pc:sldMk cId="2765872278" sldId="370"/>
        </pc:sldMkLst>
        <pc:spChg chg="del">
          <ac:chgData name="elham afraz" userId="5164517332d42ebf" providerId="LiveId" clId="{B882FE99-6FF2-4C4E-B459-CDF3E8AD4672}" dt="2024-01-01T16:09:24.655" v="1443" actId="700"/>
          <ac:spMkLst>
            <pc:docMk/>
            <pc:sldMk cId="2765872278" sldId="370"/>
            <ac:spMk id="2" creationId="{AEF59AF3-C7E8-97AA-31C1-86401CCBD7B6}"/>
          </ac:spMkLst>
        </pc:spChg>
        <pc:spChg chg="del">
          <ac:chgData name="elham afraz" userId="5164517332d42ebf" providerId="LiveId" clId="{B882FE99-6FF2-4C4E-B459-CDF3E8AD4672}" dt="2024-01-01T16:09:24.655" v="1443" actId="700"/>
          <ac:spMkLst>
            <pc:docMk/>
            <pc:sldMk cId="2765872278" sldId="370"/>
            <ac:spMk id="3" creationId="{5C2D6274-D80F-800A-8F9B-C398F3004988}"/>
          </ac:spMkLst>
        </pc:spChg>
        <pc:picChg chg="add">
          <ac:chgData name="elham afraz" userId="5164517332d42ebf" providerId="LiveId" clId="{B882FE99-6FF2-4C4E-B459-CDF3E8AD4672}" dt="2024-01-01T16:09:26.069" v="1444" actId="22"/>
          <ac:picMkLst>
            <pc:docMk/>
            <pc:sldMk cId="2765872278" sldId="370"/>
            <ac:picMk id="5" creationId="{12DED18A-D18B-563D-5D8E-39A6050B34D7}"/>
          </ac:picMkLst>
        </pc:picChg>
      </pc:sldChg>
      <pc:sldChg chg="addSp delSp modSp new del mod modClrScheme chgLayout">
        <pc:chgData name="elham afraz" userId="5164517332d42ebf" providerId="LiveId" clId="{B882FE99-6FF2-4C4E-B459-CDF3E8AD4672}" dt="2024-01-01T19:49:45.208" v="2681" actId="2696"/>
        <pc:sldMkLst>
          <pc:docMk/>
          <pc:sldMk cId="2712484953" sldId="371"/>
        </pc:sldMkLst>
        <pc:spChg chg="del">
          <ac:chgData name="elham afraz" userId="5164517332d42ebf" providerId="LiveId" clId="{B882FE99-6FF2-4C4E-B459-CDF3E8AD4672}" dt="2024-01-01T16:09:36.554" v="1446" actId="700"/>
          <ac:spMkLst>
            <pc:docMk/>
            <pc:sldMk cId="2712484953" sldId="371"/>
            <ac:spMk id="2" creationId="{5A9E9921-0369-72F4-038C-066F0EC93823}"/>
          </ac:spMkLst>
        </pc:spChg>
        <pc:spChg chg="del">
          <ac:chgData name="elham afraz" userId="5164517332d42ebf" providerId="LiveId" clId="{B882FE99-6FF2-4C4E-B459-CDF3E8AD4672}" dt="2024-01-01T16:09:36.554" v="1446" actId="700"/>
          <ac:spMkLst>
            <pc:docMk/>
            <pc:sldMk cId="2712484953" sldId="371"/>
            <ac:spMk id="3" creationId="{D1BA427B-342E-1382-64E4-8CEC36E5AF9D}"/>
          </ac:spMkLst>
        </pc:spChg>
        <pc:spChg chg="add mod">
          <ac:chgData name="elham afraz" userId="5164517332d42ebf" providerId="LiveId" clId="{B882FE99-6FF2-4C4E-B459-CDF3E8AD4672}" dt="2024-01-01T16:24:00.876" v="1762" actId="1076"/>
          <ac:spMkLst>
            <pc:docMk/>
            <pc:sldMk cId="2712484953" sldId="371"/>
            <ac:spMk id="4" creationId="{93CE16FB-0732-1E70-5444-C034412BE983}"/>
          </ac:spMkLst>
        </pc:spChg>
        <pc:spChg chg="add mod">
          <ac:chgData name="elham afraz" userId="5164517332d42ebf" providerId="LiveId" clId="{B882FE99-6FF2-4C4E-B459-CDF3E8AD4672}" dt="2024-01-01T16:34:53.788" v="1955" actId="1076"/>
          <ac:spMkLst>
            <pc:docMk/>
            <pc:sldMk cId="2712484953" sldId="371"/>
            <ac:spMk id="5" creationId="{966DCF68-89B2-3BD6-BFD9-C4B926F361A1}"/>
          </ac:spMkLst>
        </pc:spChg>
        <pc:spChg chg="add mod">
          <ac:chgData name="elham afraz" userId="5164517332d42ebf" providerId="LiveId" clId="{B882FE99-6FF2-4C4E-B459-CDF3E8AD4672}" dt="2024-01-01T16:22:02.335" v="1728" actId="1076"/>
          <ac:spMkLst>
            <pc:docMk/>
            <pc:sldMk cId="2712484953" sldId="371"/>
            <ac:spMk id="6" creationId="{7533F6F5-EE30-3DAD-83F2-3A4B3C84686D}"/>
          </ac:spMkLst>
        </pc:spChg>
        <pc:spChg chg="add del">
          <ac:chgData name="elham afraz" userId="5164517332d42ebf" providerId="LiveId" clId="{B882FE99-6FF2-4C4E-B459-CDF3E8AD4672}" dt="2024-01-01T16:12:35.453" v="1501" actId="478"/>
          <ac:spMkLst>
            <pc:docMk/>
            <pc:sldMk cId="2712484953" sldId="371"/>
            <ac:spMk id="9" creationId="{45E8C8B9-70F4-D6BA-8CC5-CAA7A8CB152F}"/>
          </ac:spMkLst>
        </pc:spChg>
        <pc:spChg chg="add mod">
          <ac:chgData name="elham afraz" userId="5164517332d42ebf" providerId="LiveId" clId="{B882FE99-6FF2-4C4E-B459-CDF3E8AD4672}" dt="2024-01-01T16:23:55.621" v="1760" actId="1076"/>
          <ac:spMkLst>
            <pc:docMk/>
            <pc:sldMk cId="2712484953" sldId="371"/>
            <ac:spMk id="10" creationId="{1771866C-690F-7407-83A3-AF7F30B4C9EF}"/>
          </ac:spMkLst>
        </pc:spChg>
        <pc:spChg chg="add mod">
          <ac:chgData name="elham afraz" userId="5164517332d42ebf" providerId="LiveId" clId="{B882FE99-6FF2-4C4E-B459-CDF3E8AD4672}" dt="2024-01-01T16:24:15.724" v="1768" actId="1076"/>
          <ac:spMkLst>
            <pc:docMk/>
            <pc:sldMk cId="2712484953" sldId="371"/>
            <ac:spMk id="11" creationId="{1A687189-9F7A-4061-3276-8C490E66E082}"/>
          </ac:spMkLst>
        </pc:spChg>
        <pc:spChg chg="add mod">
          <ac:chgData name="elham afraz" userId="5164517332d42ebf" providerId="LiveId" clId="{B882FE99-6FF2-4C4E-B459-CDF3E8AD4672}" dt="2024-01-01T16:22:20.844" v="1735" actId="1076"/>
          <ac:spMkLst>
            <pc:docMk/>
            <pc:sldMk cId="2712484953" sldId="371"/>
            <ac:spMk id="12" creationId="{CAFCDEB5-8464-F345-6587-49B52ABCA357}"/>
          </ac:spMkLst>
        </pc:spChg>
        <pc:spChg chg="add mod">
          <ac:chgData name="elham afraz" userId="5164517332d42ebf" providerId="LiveId" clId="{B882FE99-6FF2-4C4E-B459-CDF3E8AD4672}" dt="2024-01-01T19:29:38.238" v="2458" actId="1076"/>
          <ac:spMkLst>
            <pc:docMk/>
            <pc:sldMk cId="2712484953" sldId="371"/>
            <ac:spMk id="13" creationId="{4072B134-2FB9-4DE4-B5C7-801BBA8F9CF7}"/>
          </ac:spMkLst>
        </pc:spChg>
        <pc:spChg chg="add mod">
          <ac:chgData name="elham afraz" userId="5164517332d42ebf" providerId="LiveId" clId="{B882FE99-6FF2-4C4E-B459-CDF3E8AD4672}" dt="2024-01-01T19:29:27.134" v="2454" actId="1076"/>
          <ac:spMkLst>
            <pc:docMk/>
            <pc:sldMk cId="2712484953" sldId="371"/>
            <ac:spMk id="14" creationId="{C2BEF18B-5BEF-1BBB-BF29-D58E11A13C4A}"/>
          </ac:spMkLst>
        </pc:spChg>
        <pc:spChg chg="add mod">
          <ac:chgData name="elham afraz" userId="5164517332d42ebf" providerId="LiveId" clId="{B882FE99-6FF2-4C4E-B459-CDF3E8AD4672}" dt="2024-01-01T16:24:07.548" v="1765" actId="1076"/>
          <ac:spMkLst>
            <pc:docMk/>
            <pc:sldMk cId="2712484953" sldId="371"/>
            <ac:spMk id="17" creationId="{5967D4F4-1787-F957-DF75-4D431EC65FD1}"/>
          </ac:spMkLst>
        </pc:spChg>
        <pc:spChg chg="add mod">
          <ac:chgData name="elham afraz" userId="5164517332d42ebf" providerId="LiveId" clId="{B882FE99-6FF2-4C4E-B459-CDF3E8AD4672}" dt="2024-01-01T16:24:05.948" v="1764" actId="1076"/>
          <ac:spMkLst>
            <pc:docMk/>
            <pc:sldMk cId="2712484953" sldId="371"/>
            <ac:spMk id="18" creationId="{0BACAD40-FF4C-C70F-0212-381A5DCE5208}"/>
          </ac:spMkLst>
        </pc:spChg>
        <pc:spChg chg="add mod">
          <ac:chgData name="elham afraz" userId="5164517332d42ebf" providerId="LiveId" clId="{B882FE99-6FF2-4C4E-B459-CDF3E8AD4672}" dt="2024-01-01T16:33:55.492" v="1943" actId="1076"/>
          <ac:spMkLst>
            <pc:docMk/>
            <pc:sldMk cId="2712484953" sldId="371"/>
            <ac:spMk id="21" creationId="{03FAE598-458C-202A-E508-EE21DFD0AA14}"/>
          </ac:spMkLst>
        </pc:spChg>
        <pc:spChg chg="add mod">
          <ac:chgData name="elham afraz" userId="5164517332d42ebf" providerId="LiveId" clId="{B882FE99-6FF2-4C4E-B459-CDF3E8AD4672}" dt="2024-01-01T17:44:37.318" v="2245"/>
          <ac:spMkLst>
            <pc:docMk/>
            <pc:sldMk cId="2712484953" sldId="371"/>
            <ac:spMk id="22" creationId="{73496327-2CE9-7C1E-4DF5-21FCEA2B0F3E}"/>
          </ac:spMkLst>
        </pc:spChg>
        <pc:spChg chg="add mod">
          <ac:chgData name="elham afraz" userId="5164517332d42ebf" providerId="LiveId" clId="{B882FE99-6FF2-4C4E-B459-CDF3E8AD4672}" dt="2024-01-01T16:34:12.909" v="1948" actId="1076"/>
          <ac:spMkLst>
            <pc:docMk/>
            <pc:sldMk cId="2712484953" sldId="371"/>
            <ac:spMk id="23" creationId="{2D1DD7FC-4C2A-E2F3-7F6A-FD3B8FE68FC8}"/>
          </ac:spMkLst>
        </pc:spChg>
        <pc:spChg chg="add mod">
          <ac:chgData name="elham afraz" userId="5164517332d42ebf" providerId="LiveId" clId="{B882FE99-6FF2-4C4E-B459-CDF3E8AD4672}" dt="2024-01-01T16:34:18.045" v="1949" actId="1076"/>
          <ac:spMkLst>
            <pc:docMk/>
            <pc:sldMk cId="2712484953" sldId="371"/>
            <ac:spMk id="24" creationId="{473D3880-D572-A4F8-E287-D801D3F2BD35}"/>
          </ac:spMkLst>
        </pc:spChg>
        <pc:picChg chg="add del mod">
          <ac:chgData name="elham afraz" userId="5164517332d42ebf" providerId="LiveId" clId="{B882FE99-6FF2-4C4E-B459-CDF3E8AD4672}" dt="2024-01-01T16:14:48.614" v="1568" actId="478"/>
          <ac:picMkLst>
            <pc:docMk/>
            <pc:sldMk cId="2712484953" sldId="371"/>
            <ac:picMk id="8" creationId="{1DF34B89-26AF-1A10-3439-2D7DAA661E80}"/>
          </ac:picMkLst>
        </pc:picChg>
        <pc:picChg chg="add del mod">
          <ac:chgData name="elham afraz" userId="5164517332d42ebf" providerId="LiveId" clId="{B882FE99-6FF2-4C4E-B459-CDF3E8AD4672}" dt="2024-01-01T16:21:32.402" v="1719" actId="478"/>
          <ac:picMkLst>
            <pc:docMk/>
            <pc:sldMk cId="2712484953" sldId="371"/>
            <ac:picMk id="16" creationId="{BF72945B-B441-EA7A-8341-675E41AC3D8D}"/>
          </ac:picMkLst>
        </pc:picChg>
        <pc:picChg chg="add del mod">
          <ac:chgData name="elham afraz" userId="5164517332d42ebf" providerId="LiveId" clId="{B882FE99-6FF2-4C4E-B459-CDF3E8AD4672}" dt="2024-01-01T16:29:31.933" v="1867" actId="478"/>
          <ac:picMkLst>
            <pc:docMk/>
            <pc:sldMk cId="2712484953" sldId="371"/>
            <ac:picMk id="20" creationId="{AB4D8E90-7487-C0CB-362D-459AACD4726B}"/>
          </ac:picMkLst>
        </pc:picChg>
        <pc:picChg chg="add del">
          <ac:chgData name="elham afraz" userId="5164517332d42ebf" providerId="LiveId" clId="{B882FE99-6FF2-4C4E-B459-CDF3E8AD4672}" dt="2024-01-01T16:31:09.978" v="1905" actId="478"/>
          <ac:picMkLst>
            <pc:docMk/>
            <pc:sldMk cId="2712484953" sldId="371"/>
            <ac:picMk id="26" creationId="{08C88529-8857-3E00-F1DA-9BAA12F935F9}"/>
          </ac:picMkLst>
        </pc:picChg>
        <pc:cxnChg chg="add mod">
          <ac:chgData name="elham afraz" userId="5164517332d42ebf" providerId="LiveId" clId="{B882FE99-6FF2-4C4E-B459-CDF3E8AD4672}" dt="2024-01-01T16:34:53.788" v="1955" actId="1076"/>
          <ac:cxnSpMkLst>
            <pc:docMk/>
            <pc:sldMk cId="2712484953" sldId="371"/>
            <ac:cxnSpMk id="28" creationId="{E342A249-C86F-B5A1-B076-3AAFBB75A54E}"/>
          </ac:cxnSpMkLst>
        </pc:cxnChg>
        <pc:cxnChg chg="add mod">
          <ac:chgData name="elham afraz" userId="5164517332d42ebf" providerId="LiveId" clId="{B882FE99-6FF2-4C4E-B459-CDF3E8AD4672}" dt="2024-01-01T16:31:55.244" v="1912" actId="14100"/>
          <ac:cxnSpMkLst>
            <pc:docMk/>
            <pc:sldMk cId="2712484953" sldId="371"/>
            <ac:cxnSpMk id="29" creationId="{20DB44C3-191A-B4FA-E223-F76212CD734D}"/>
          </ac:cxnSpMkLst>
        </pc:cxnChg>
        <pc:cxnChg chg="add mod">
          <ac:chgData name="elham afraz" userId="5164517332d42ebf" providerId="LiveId" clId="{B882FE99-6FF2-4C4E-B459-CDF3E8AD4672}" dt="2024-01-01T16:32:25.244" v="1919" actId="14100"/>
          <ac:cxnSpMkLst>
            <pc:docMk/>
            <pc:sldMk cId="2712484953" sldId="371"/>
            <ac:cxnSpMk id="32" creationId="{24E7C8B1-29F1-58C5-9BD5-6C6E948E6C8F}"/>
          </ac:cxnSpMkLst>
        </pc:cxnChg>
        <pc:cxnChg chg="add mod">
          <ac:chgData name="elham afraz" userId="5164517332d42ebf" providerId="LiveId" clId="{B882FE99-6FF2-4C4E-B459-CDF3E8AD4672}" dt="2024-01-01T16:32:15.596" v="1916" actId="14100"/>
          <ac:cxnSpMkLst>
            <pc:docMk/>
            <pc:sldMk cId="2712484953" sldId="371"/>
            <ac:cxnSpMk id="33" creationId="{DFB95451-6066-589A-8F9B-874250730CC9}"/>
          </ac:cxnSpMkLst>
        </pc:cxnChg>
        <pc:cxnChg chg="add mod">
          <ac:chgData name="elham afraz" userId="5164517332d42ebf" providerId="LiveId" clId="{B882FE99-6FF2-4C4E-B459-CDF3E8AD4672}" dt="2024-01-01T19:29:27.134" v="2454" actId="1076"/>
          <ac:cxnSpMkLst>
            <pc:docMk/>
            <pc:sldMk cId="2712484953" sldId="371"/>
            <ac:cxnSpMk id="38" creationId="{0A1DA155-1B54-6825-37DA-7A48F7AC95CE}"/>
          </ac:cxnSpMkLst>
        </pc:cxnChg>
        <pc:cxnChg chg="add mod">
          <ac:chgData name="elham afraz" userId="5164517332d42ebf" providerId="LiveId" clId="{B882FE99-6FF2-4C4E-B459-CDF3E8AD4672}" dt="2024-01-01T19:29:38.238" v="2458" actId="1076"/>
          <ac:cxnSpMkLst>
            <pc:docMk/>
            <pc:sldMk cId="2712484953" sldId="371"/>
            <ac:cxnSpMk id="39" creationId="{CA87DDD4-5B88-B834-4C2E-BDC80037FD6B}"/>
          </ac:cxnSpMkLst>
        </pc:cxnChg>
        <pc:cxnChg chg="add mod">
          <ac:chgData name="elham afraz" userId="5164517332d42ebf" providerId="LiveId" clId="{B882FE99-6FF2-4C4E-B459-CDF3E8AD4672}" dt="2024-01-01T16:33:55.492" v="1943" actId="1076"/>
          <ac:cxnSpMkLst>
            <pc:docMk/>
            <pc:sldMk cId="2712484953" sldId="371"/>
            <ac:cxnSpMk id="44" creationId="{4A512E9E-EB6B-CCB3-A8A6-DF1DB914482D}"/>
          </ac:cxnSpMkLst>
        </pc:cxnChg>
        <pc:cxnChg chg="add mod">
          <ac:chgData name="elham afraz" userId="5164517332d42ebf" providerId="LiveId" clId="{B882FE99-6FF2-4C4E-B459-CDF3E8AD4672}" dt="2024-01-01T16:34:18.045" v="1949" actId="1076"/>
          <ac:cxnSpMkLst>
            <pc:docMk/>
            <pc:sldMk cId="2712484953" sldId="371"/>
            <ac:cxnSpMk id="45" creationId="{6BF56263-5347-3621-B676-8CC5C8DD71BE}"/>
          </ac:cxnSpMkLst>
        </pc:cxnChg>
        <pc:cxnChg chg="add mod">
          <ac:chgData name="elham afraz" userId="5164517332d42ebf" providerId="LiveId" clId="{B882FE99-6FF2-4C4E-B459-CDF3E8AD4672}" dt="2024-01-01T16:33:55.492" v="1943" actId="1076"/>
          <ac:cxnSpMkLst>
            <pc:docMk/>
            <pc:sldMk cId="2712484953" sldId="371"/>
            <ac:cxnSpMk id="52" creationId="{63FA0E9C-DEC5-CA97-60CA-EF2880F63B72}"/>
          </ac:cxnSpMkLst>
        </pc:cxnChg>
        <pc:cxnChg chg="add mod">
          <ac:chgData name="elham afraz" userId="5164517332d42ebf" providerId="LiveId" clId="{B882FE99-6FF2-4C4E-B459-CDF3E8AD4672}" dt="2024-01-01T16:34:18.045" v="1949" actId="1076"/>
          <ac:cxnSpMkLst>
            <pc:docMk/>
            <pc:sldMk cId="2712484953" sldId="371"/>
            <ac:cxnSpMk id="57" creationId="{3DE275D6-AA61-26B0-B67A-1DBB8C050ED2}"/>
          </ac:cxnSpMkLst>
        </pc:cxnChg>
        <pc:cxnChg chg="add mod">
          <ac:chgData name="elham afraz" userId="5164517332d42ebf" providerId="LiveId" clId="{B882FE99-6FF2-4C4E-B459-CDF3E8AD4672}" dt="2024-01-01T16:34:53.788" v="1955" actId="1076"/>
          <ac:cxnSpMkLst>
            <pc:docMk/>
            <pc:sldMk cId="2712484953" sldId="371"/>
            <ac:cxnSpMk id="63" creationId="{9E4EB4E7-742D-3087-801E-B32F4CACA5DF}"/>
          </ac:cxnSpMkLst>
        </pc:cxnChg>
        <pc:cxnChg chg="add mod">
          <ac:chgData name="elham afraz" userId="5164517332d42ebf" providerId="LiveId" clId="{B882FE99-6FF2-4C4E-B459-CDF3E8AD4672}" dt="2024-01-01T19:29:38.238" v="2458" actId="1076"/>
          <ac:cxnSpMkLst>
            <pc:docMk/>
            <pc:sldMk cId="2712484953" sldId="371"/>
            <ac:cxnSpMk id="68" creationId="{D1B3BEEF-770D-C5C3-E5D3-C72529AF31F6}"/>
          </ac:cxnSpMkLst>
        </pc:cxnChg>
        <pc:cxnChg chg="add mod">
          <ac:chgData name="elham afraz" userId="5164517332d42ebf" providerId="LiveId" clId="{B882FE99-6FF2-4C4E-B459-CDF3E8AD4672}" dt="2024-01-01T19:29:27.134" v="2454" actId="1076"/>
          <ac:cxnSpMkLst>
            <pc:docMk/>
            <pc:sldMk cId="2712484953" sldId="371"/>
            <ac:cxnSpMk id="69" creationId="{131BAAA9-E405-8410-209D-B2B91D7A96A0}"/>
          </ac:cxnSpMkLst>
        </pc:cxnChg>
      </pc:sldChg>
      <pc:sldChg chg="delSp modSp mod ord">
        <pc:chgData name="elham afraz" userId="5164517332d42ebf" providerId="LiveId" clId="{B882FE99-6FF2-4C4E-B459-CDF3E8AD4672}" dt="2024-01-01T17:32:59.450" v="2216" actId="1076"/>
        <pc:sldMkLst>
          <pc:docMk/>
          <pc:sldMk cId="2858588664" sldId="372"/>
        </pc:sldMkLst>
        <pc:spChg chg="mod">
          <ac:chgData name="elham afraz" userId="5164517332d42ebf" providerId="LiveId" clId="{B882FE99-6FF2-4C4E-B459-CDF3E8AD4672}" dt="2024-01-01T17:32:59.450" v="2216" actId="1076"/>
          <ac:spMkLst>
            <pc:docMk/>
            <pc:sldMk cId="2858588664" sldId="372"/>
            <ac:spMk id="2" creationId="{ABABAF1E-B343-FF82-508F-6864E477850E}"/>
          </ac:spMkLst>
        </pc:spChg>
        <pc:spChg chg="mod">
          <ac:chgData name="elham afraz" userId="5164517332d42ebf" providerId="LiveId" clId="{B882FE99-6FF2-4C4E-B459-CDF3E8AD4672}" dt="2024-01-01T16:48:47.323" v="2058" actId="1076"/>
          <ac:spMkLst>
            <pc:docMk/>
            <pc:sldMk cId="2858588664" sldId="372"/>
            <ac:spMk id="3" creationId="{E1522C26-AC90-58E7-2F0C-B6F9C81522B1}"/>
          </ac:spMkLst>
        </pc:spChg>
        <pc:spChg chg="del mod">
          <ac:chgData name="elham afraz" userId="5164517332d42ebf" providerId="LiveId" clId="{B882FE99-6FF2-4C4E-B459-CDF3E8AD4672}" dt="2024-01-01T16:40:34.512" v="1985"/>
          <ac:spMkLst>
            <pc:docMk/>
            <pc:sldMk cId="2858588664" sldId="372"/>
            <ac:spMk id="5" creationId="{099B3440-2E0B-02D7-2315-B74840B5AFE9}"/>
          </ac:spMkLst>
        </pc:spChg>
      </pc:sldChg>
      <pc:sldChg chg="modSp mod">
        <pc:chgData name="elham afraz" userId="5164517332d42ebf" providerId="LiveId" clId="{B882FE99-6FF2-4C4E-B459-CDF3E8AD4672}" dt="2024-01-01T16:48:56.632" v="2059" actId="208"/>
        <pc:sldMkLst>
          <pc:docMk/>
          <pc:sldMk cId="869173508" sldId="373"/>
        </pc:sldMkLst>
        <pc:spChg chg="mod">
          <ac:chgData name="elham afraz" userId="5164517332d42ebf" providerId="LiveId" clId="{B882FE99-6FF2-4C4E-B459-CDF3E8AD4672}" dt="2024-01-01T16:41:03.499" v="1995" actId="20577"/>
          <ac:spMkLst>
            <pc:docMk/>
            <pc:sldMk cId="869173508" sldId="373"/>
            <ac:spMk id="2" creationId="{ABABAF1E-B343-FF82-508F-6864E477850E}"/>
          </ac:spMkLst>
        </pc:spChg>
        <pc:spChg chg="mod">
          <ac:chgData name="elham afraz" userId="5164517332d42ebf" providerId="LiveId" clId="{B882FE99-6FF2-4C4E-B459-CDF3E8AD4672}" dt="2024-01-01T16:48:56.632" v="2059" actId="208"/>
          <ac:spMkLst>
            <pc:docMk/>
            <pc:sldMk cId="869173508" sldId="373"/>
            <ac:spMk id="3" creationId="{E1522C26-AC90-58E7-2F0C-B6F9C81522B1}"/>
          </ac:spMkLst>
        </pc:spChg>
      </pc:sldChg>
      <pc:sldChg chg="addSp delSp modSp new mod modClrScheme chgLayout">
        <pc:chgData name="elham afraz" userId="5164517332d42ebf" providerId="LiveId" clId="{B882FE99-6FF2-4C4E-B459-CDF3E8AD4672}" dt="2024-01-01T16:44:18.186" v="2020" actId="1076"/>
        <pc:sldMkLst>
          <pc:docMk/>
          <pc:sldMk cId="3013964601" sldId="374"/>
        </pc:sldMkLst>
        <pc:spChg chg="del">
          <ac:chgData name="elham afraz" userId="5164517332d42ebf" providerId="LiveId" clId="{B882FE99-6FF2-4C4E-B459-CDF3E8AD4672}" dt="2024-01-01T16:43:51.280" v="2011" actId="700"/>
          <ac:spMkLst>
            <pc:docMk/>
            <pc:sldMk cId="3013964601" sldId="374"/>
            <ac:spMk id="2" creationId="{8DE733DC-AD21-D724-0CFC-29F78C34E463}"/>
          </ac:spMkLst>
        </pc:spChg>
        <pc:spChg chg="del">
          <ac:chgData name="elham afraz" userId="5164517332d42ebf" providerId="LiveId" clId="{B882FE99-6FF2-4C4E-B459-CDF3E8AD4672}" dt="2024-01-01T16:43:51.280" v="2011" actId="700"/>
          <ac:spMkLst>
            <pc:docMk/>
            <pc:sldMk cId="3013964601" sldId="374"/>
            <ac:spMk id="3" creationId="{4796DD75-C957-7176-30D7-0A3D3C571A78}"/>
          </ac:spMkLst>
        </pc:spChg>
        <pc:picChg chg="add mod">
          <ac:chgData name="elham afraz" userId="5164517332d42ebf" providerId="LiveId" clId="{B882FE99-6FF2-4C4E-B459-CDF3E8AD4672}" dt="2024-01-01T16:44:18.186" v="2020" actId="1076"/>
          <ac:picMkLst>
            <pc:docMk/>
            <pc:sldMk cId="3013964601" sldId="374"/>
            <ac:picMk id="1026" creationId="{E53A4159-0905-B359-1296-7E2652C5334C}"/>
          </ac:picMkLst>
        </pc:picChg>
      </pc:sldChg>
      <pc:sldChg chg="addSp modSp new mod">
        <pc:chgData name="elham afraz" userId="5164517332d42ebf" providerId="LiveId" clId="{B882FE99-6FF2-4C4E-B459-CDF3E8AD4672}" dt="2024-01-01T16:47:21.980" v="2037" actId="1582"/>
        <pc:sldMkLst>
          <pc:docMk/>
          <pc:sldMk cId="795176874" sldId="375"/>
        </pc:sldMkLst>
        <pc:spChg chg="add mod">
          <ac:chgData name="elham afraz" userId="5164517332d42ebf" providerId="LiveId" clId="{B882FE99-6FF2-4C4E-B459-CDF3E8AD4672}" dt="2024-01-01T16:47:21.980" v="2037" actId="1582"/>
          <ac:spMkLst>
            <pc:docMk/>
            <pc:sldMk cId="795176874" sldId="375"/>
            <ac:spMk id="3" creationId="{54A37C2B-4F9F-C5E2-CD9F-C3D5A9C02584}"/>
          </ac:spMkLst>
        </pc:spChg>
        <pc:picChg chg="add mod modCrop">
          <ac:chgData name="elham afraz" userId="5164517332d42ebf" providerId="LiveId" clId="{B882FE99-6FF2-4C4E-B459-CDF3E8AD4672}" dt="2024-01-01T16:46:46.147" v="2027" actId="14100"/>
          <ac:picMkLst>
            <pc:docMk/>
            <pc:sldMk cId="795176874" sldId="375"/>
            <ac:picMk id="2" creationId="{9960DE4B-DD21-823F-FC4D-7186B3D10FFE}"/>
          </ac:picMkLst>
        </pc:picChg>
      </pc:sldChg>
      <pc:sldChg chg="addSp delSp modSp new mod">
        <pc:chgData name="elham afraz" userId="5164517332d42ebf" providerId="LiveId" clId="{B882FE99-6FF2-4C4E-B459-CDF3E8AD4672}" dt="2024-01-01T17:23:50.225" v="2132" actId="1076"/>
        <pc:sldMkLst>
          <pc:docMk/>
          <pc:sldMk cId="3527049701" sldId="376"/>
        </pc:sldMkLst>
        <pc:spChg chg="add del mod">
          <ac:chgData name="elham afraz" userId="5164517332d42ebf" providerId="LiveId" clId="{B882FE99-6FF2-4C4E-B459-CDF3E8AD4672}" dt="2024-01-01T16:57:24.769" v="2067"/>
          <ac:spMkLst>
            <pc:docMk/>
            <pc:sldMk cId="3527049701" sldId="376"/>
            <ac:spMk id="3" creationId="{8117D046-7702-2450-6CE3-DA630F505CBE}"/>
          </ac:spMkLst>
        </pc:spChg>
        <pc:picChg chg="add mod modCrop">
          <ac:chgData name="elham afraz" userId="5164517332d42ebf" providerId="LiveId" clId="{B882FE99-6FF2-4C4E-B459-CDF3E8AD4672}" dt="2024-01-01T17:23:50.225" v="2132" actId="1076"/>
          <ac:picMkLst>
            <pc:docMk/>
            <pc:sldMk cId="3527049701" sldId="376"/>
            <ac:picMk id="4" creationId="{34DED477-7807-607C-48DE-A18548484638}"/>
          </ac:picMkLst>
        </pc:picChg>
      </pc:sldChg>
      <pc:sldChg chg="modSp mod">
        <pc:chgData name="elham afraz" userId="5164517332d42ebf" providerId="LiveId" clId="{B882FE99-6FF2-4C4E-B459-CDF3E8AD4672}" dt="2024-01-01T17:20:41.026" v="2124" actId="207"/>
        <pc:sldMkLst>
          <pc:docMk/>
          <pc:sldMk cId="604668598" sldId="377"/>
        </pc:sldMkLst>
        <pc:spChg chg="mod">
          <ac:chgData name="elham afraz" userId="5164517332d42ebf" providerId="LiveId" clId="{B882FE99-6FF2-4C4E-B459-CDF3E8AD4672}" dt="2024-01-01T17:20:07.825" v="2120" actId="1076"/>
          <ac:spMkLst>
            <pc:docMk/>
            <pc:sldMk cId="604668598" sldId="377"/>
            <ac:spMk id="2" creationId="{ABABAF1E-B343-FF82-508F-6864E477850E}"/>
          </ac:spMkLst>
        </pc:spChg>
        <pc:spChg chg="mod">
          <ac:chgData name="elham afraz" userId="5164517332d42ebf" providerId="LiveId" clId="{B882FE99-6FF2-4C4E-B459-CDF3E8AD4672}" dt="2024-01-01T17:20:41.026" v="2124" actId="207"/>
          <ac:spMkLst>
            <pc:docMk/>
            <pc:sldMk cId="604668598" sldId="377"/>
            <ac:spMk id="3" creationId="{E1522C26-AC90-58E7-2F0C-B6F9C81522B1}"/>
          </ac:spMkLst>
        </pc:spChg>
      </pc:sldChg>
      <pc:sldChg chg="modSp mod">
        <pc:chgData name="elham afraz" userId="5164517332d42ebf" providerId="LiveId" clId="{B882FE99-6FF2-4C4E-B459-CDF3E8AD4672}" dt="2024-01-01T17:21:39.391" v="2128" actId="2710"/>
        <pc:sldMkLst>
          <pc:docMk/>
          <pc:sldMk cId="173637722" sldId="378"/>
        </pc:sldMkLst>
        <pc:spChg chg="mod">
          <ac:chgData name="elham afraz" userId="5164517332d42ebf" providerId="LiveId" clId="{B882FE99-6FF2-4C4E-B459-CDF3E8AD4672}" dt="2024-01-01T16:59:42.537" v="2100" actId="20577"/>
          <ac:spMkLst>
            <pc:docMk/>
            <pc:sldMk cId="173637722" sldId="378"/>
            <ac:spMk id="2" creationId="{ABABAF1E-B343-FF82-508F-6864E477850E}"/>
          </ac:spMkLst>
        </pc:spChg>
        <pc:spChg chg="mod">
          <ac:chgData name="elham afraz" userId="5164517332d42ebf" providerId="LiveId" clId="{B882FE99-6FF2-4C4E-B459-CDF3E8AD4672}" dt="2024-01-01T17:21:39.391" v="2128" actId="2710"/>
          <ac:spMkLst>
            <pc:docMk/>
            <pc:sldMk cId="173637722" sldId="378"/>
            <ac:spMk id="3" creationId="{E1522C26-AC90-58E7-2F0C-B6F9C81522B1}"/>
          </ac:spMkLst>
        </pc:spChg>
      </pc:sldChg>
      <pc:sldChg chg="addSp modSp new mod">
        <pc:chgData name="elham afraz" userId="5164517332d42ebf" providerId="LiveId" clId="{B882FE99-6FF2-4C4E-B459-CDF3E8AD4672}" dt="2024-01-01T17:25:10.403" v="2138" actId="14100"/>
        <pc:sldMkLst>
          <pc:docMk/>
          <pc:sldMk cId="3523052282" sldId="379"/>
        </pc:sldMkLst>
        <pc:picChg chg="add mod">
          <ac:chgData name="elham afraz" userId="5164517332d42ebf" providerId="LiveId" clId="{B882FE99-6FF2-4C4E-B459-CDF3E8AD4672}" dt="2024-01-01T17:25:10.403" v="2138" actId="14100"/>
          <ac:picMkLst>
            <pc:docMk/>
            <pc:sldMk cId="3523052282" sldId="379"/>
            <ac:picMk id="2" creationId="{6CFFCECF-4435-56D1-A1B1-26CFBAA24A19}"/>
          </ac:picMkLst>
        </pc:picChg>
      </pc:sldChg>
      <pc:sldChg chg="addSp delSp modSp mod">
        <pc:chgData name="elham afraz" userId="5164517332d42ebf" providerId="LiveId" clId="{B882FE99-6FF2-4C4E-B459-CDF3E8AD4672}" dt="2024-01-01T17:28:51.709" v="2176" actId="27636"/>
        <pc:sldMkLst>
          <pc:docMk/>
          <pc:sldMk cId="3912357233" sldId="380"/>
        </pc:sldMkLst>
        <pc:spChg chg="mod">
          <ac:chgData name="elham afraz" userId="5164517332d42ebf" providerId="LiveId" clId="{B882FE99-6FF2-4C4E-B459-CDF3E8AD4672}" dt="2024-01-01T17:26:51.770" v="2154" actId="20577"/>
          <ac:spMkLst>
            <pc:docMk/>
            <pc:sldMk cId="3912357233" sldId="380"/>
            <ac:spMk id="2" creationId="{ABABAF1E-B343-FF82-508F-6864E477850E}"/>
          </ac:spMkLst>
        </pc:spChg>
        <pc:spChg chg="mod">
          <ac:chgData name="elham afraz" userId="5164517332d42ebf" providerId="LiveId" clId="{B882FE99-6FF2-4C4E-B459-CDF3E8AD4672}" dt="2024-01-01T17:28:51.709" v="2176" actId="27636"/>
          <ac:spMkLst>
            <pc:docMk/>
            <pc:sldMk cId="3912357233" sldId="380"/>
            <ac:spMk id="3" creationId="{E1522C26-AC90-58E7-2F0C-B6F9C81522B1}"/>
          </ac:spMkLst>
        </pc:spChg>
        <pc:spChg chg="add del">
          <ac:chgData name="elham afraz" userId="5164517332d42ebf" providerId="LiveId" clId="{B882FE99-6FF2-4C4E-B459-CDF3E8AD4672}" dt="2024-01-01T17:28:09.494" v="2169" actId="22"/>
          <ac:spMkLst>
            <pc:docMk/>
            <pc:sldMk cId="3912357233" sldId="380"/>
            <ac:spMk id="5" creationId="{520C5FCB-B460-FB0F-8360-5AEB0A1080F1}"/>
          </ac:spMkLst>
        </pc:spChg>
      </pc:sldChg>
      <pc:sldChg chg="addSp delSp modSp new mod modClrScheme chgLayout">
        <pc:chgData name="elham afraz" userId="5164517332d42ebf" providerId="LiveId" clId="{B882FE99-6FF2-4C4E-B459-CDF3E8AD4672}" dt="2024-01-01T17:31:28.498" v="2207" actId="14100"/>
        <pc:sldMkLst>
          <pc:docMk/>
          <pc:sldMk cId="508030298" sldId="381"/>
        </pc:sldMkLst>
        <pc:spChg chg="del">
          <ac:chgData name="elham afraz" userId="5164517332d42ebf" providerId="LiveId" clId="{B882FE99-6FF2-4C4E-B459-CDF3E8AD4672}" dt="2024-01-01T17:31:08.176" v="2204" actId="700"/>
          <ac:spMkLst>
            <pc:docMk/>
            <pc:sldMk cId="508030298" sldId="381"/>
            <ac:spMk id="2" creationId="{1F929066-0879-88DE-07F1-8FC259579EA3}"/>
          </ac:spMkLst>
        </pc:spChg>
        <pc:spChg chg="del">
          <ac:chgData name="elham afraz" userId="5164517332d42ebf" providerId="LiveId" clId="{B882FE99-6FF2-4C4E-B459-CDF3E8AD4672}" dt="2024-01-01T17:31:08.176" v="2204" actId="700"/>
          <ac:spMkLst>
            <pc:docMk/>
            <pc:sldMk cId="508030298" sldId="381"/>
            <ac:spMk id="3" creationId="{3D76A2C5-DD02-C309-F5D3-29B43D38FB4C}"/>
          </ac:spMkLst>
        </pc:spChg>
        <pc:picChg chg="add mod">
          <ac:chgData name="elham afraz" userId="5164517332d42ebf" providerId="LiveId" clId="{B882FE99-6FF2-4C4E-B459-CDF3E8AD4672}" dt="2024-01-01T17:31:28.498" v="2207" actId="14100"/>
          <ac:picMkLst>
            <pc:docMk/>
            <pc:sldMk cId="508030298" sldId="381"/>
            <ac:picMk id="4" creationId="{DDE2E906-367A-86BB-6761-F3D522DD9B70}"/>
          </ac:picMkLst>
        </pc:picChg>
      </pc:sldChg>
      <pc:sldChg chg="modSp del mod">
        <pc:chgData name="elham afraz" userId="5164517332d42ebf" providerId="LiveId" clId="{B882FE99-6FF2-4C4E-B459-CDF3E8AD4672}" dt="2024-01-01T17:30:12.964" v="2202" actId="2696"/>
        <pc:sldMkLst>
          <pc:docMk/>
          <pc:sldMk cId="3782242022" sldId="381"/>
        </pc:sldMkLst>
        <pc:spChg chg="mod">
          <ac:chgData name="elham afraz" userId="5164517332d42ebf" providerId="LiveId" clId="{B882FE99-6FF2-4C4E-B459-CDF3E8AD4672}" dt="2024-01-01T17:29:58.518" v="2201" actId="27636"/>
          <ac:spMkLst>
            <pc:docMk/>
            <pc:sldMk cId="3782242022" sldId="381"/>
            <ac:spMk id="3" creationId="{E1522C26-AC90-58E7-2F0C-B6F9C81522B1}"/>
          </ac:spMkLst>
        </pc:spChg>
      </pc:sldChg>
      <pc:sldChg chg="addSp modSp new mod">
        <pc:chgData name="elham afraz" userId="5164517332d42ebf" providerId="LiveId" clId="{B882FE99-6FF2-4C4E-B459-CDF3E8AD4672}" dt="2024-01-01T17:32:07.849" v="2212" actId="1076"/>
        <pc:sldMkLst>
          <pc:docMk/>
          <pc:sldMk cId="1349030442" sldId="382"/>
        </pc:sldMkLst>
        <pc:picChg chg="add mod">
          <ac:chgData name="elham afraz" userId="5164517332d42ebf" providerId="LiveId" clId="{B882FE99-6FF2-4C4E-B459-CDF3E8AD4672}" dt="2024-01-01T17:32:07.849" v="2212" actId="1076"/>
          <ac:picMkLst>
            <pc:docMk/>
            <pc:sldMk cId="1349030442" sldId="382"/>
            <ac:picMk id="2" creationId="{8BF81AC9-4DDC-C7FD-34A6-F50DEEB6ED4E}"/>
          </ac:picMkLst>
        </pc:picChg>
      </pc:sldChg>
      <pc:sldChg chg="modSp mod ord">
        <pc:chgData name="elham afraz" userId="5164517332d42ebf" providerId="LiveId" clId="{B882FE99-6FF2-4C4E-B459-CDF3E8AD4672}" dt="2024-01-01T19:52:09.352" v="2698"/>
        <pc:sldMkLst>
          <pc:docMk/>
          <pc:sldMk cId="2858583395" sldId="383"/>
        </pc:sldMkLst>
        <pc:spChg chg="mod">
          <ac:chgData name="elham afraz" userId="5164517332d42ebf" providerId="LiveId" clId="{B882FE99-6FF2-4C4E-B459-CDF3E8AD4672}" dt="2024-01-01T17:34:33.809" v="2219" actId="20577"/>
          <ac:spMkLst>
            <pc:docMk/>
            <pc:sldMk cId="2858583395" sldId="383"/>
            <ac:spMk id="2" creationId="{ABABAF1E-B343-FF82-508F-6864E477850E}"/>
          </ac:spMkLst>
        </pc:spChg>
        <pc:spChg chg="mod">
          <ac:chgData name="elham afraz" userId="5164517332d42ebf" providerId="LiveId" clId="{B882FE99-6FF2-4C4E-B459-CDF3E8AD4672}" dt="2024-01-01T17:38:10.792" v="2241" actId="207"/>
          <ac:spMkLst>
            <pc:docMk/>
            <pc:sldMk cId="2858583395" sldId="383"/>
            <ac:spMk id="3" creationId="{E1522C26-AC90-58E7-2F0C-B6F9C81522B1}"/>
          </ac:spMkLst>
        </pc:spChg>
      </pc:sldChg>
      <pc:sldChg chg="addSp delSp modSp new mod ord modClrScheme chgLayout">
        <pc:chgData name="elham afraz" userId="5164517332d42ebf" providerId="LiveId" clId="{B882FE99-6FF2-4C4E-B459-CDF3E8AD4672}" dt="2024-01-01T20:14:14.643" v="2770" actId="1076"/>
        <pc:sldMkLst>
          <pc:docMk/>
          <pc:sldMk cId="343732345" sldId="384"/>
        </pc:sldMkLst>
        <pc:spChg chg="del">
          <ac:chgData name="elham afraz" userId="5164517332d42ebf" providerId="LiveId" clId="{B882FE99-6FF2-4C4E-B459-CDF3E8AD4672}" dt="2024-01-01T17:47:22.383" v="2250" actId="700"/>
          <ac:spMkLst>
            <pc:docMk/>
            <pc:sldMk cId="343732345" sldId="384"/>
            <ac:spMk id="2" creationId="{9BD6AF33-6F3B-E993-7503-9D4CCDF45027}"/>
          </ac:spMkLst>
        </pc:spChg>
        <pc:spChg chg="del">
          <ac:chgData name="elham afraz" userId="5164517332d42ebf" providerId="LiveId" clId="{B882FE99-6FF2-4C4E-B459-CDF3E8AD4672}" dt="2024-01-01T17:47:22.383" v="2250" actId="700"/>
          <ac:spMkLst>
            <pc:docMk/>
            <pc:sldMk cId="343732345" sldId="384"/>
            <ac:spMk id="3" creationId="{C98FA058-557B-C842-2A41-BDECC8C0335D}"/>
          </ac:spMkLst>
        </pc:spChg>
        <pc:picChg chg="add del mod">
          <ac:chgData name="elham afraz" userId="5164517332d42ebf" providerId="LiveId" clId="{B882FE99-6FF2-4C4E-B459-CDF3E8AD4672}" dt="2024-01-01T20:14:12.965" v="2769" actId="478"/>
          <ac:picMkLst>
            <pc:docMk/>
            <pc:sldMk cId="343732345" sldId="384"/>
            <ac:picMk id="4" creationId="{613D889F-F5CD-029A-5E6E-A86B39781521}"/>
          </ac:picMkLst>
        </pc:picChg>
        <pc:picChg chg="add mod modCrop">
          <ac:chgData name="elham afraz" userId="5164517332d42ebf" providerId="LiveId" clId="{B882FE99-6FF2-4C4E-B459-CDF3E8AD4672}" dt="2024-01-01T20:14:14.643" v="2770" actId="1076"/>
          <ac:picMkLst>
            <pc:docMk/>
            <pc:sldMk cId="343732345" sldId="384"/>
            <ac:picMk id="5" creationId="{F7A64AAD-9A49-B240-A494-D1275EF268A8}"/>
          </ac:picMkLst>
        </pc:picChg>
      </pc:sldChg>
      <pc:sldChg chg="modSp mod ord">
        <pc:chgData name="elham afraz" userId="5164517332d42ebf" providerId="LiveId" clId="{B882FE99-6FF2-4C4E-B459-CDF3E8AD4672}" dt="2024-01-01T19:52:09.352" v="2698"/>
        <pc:sldMkLst>
          <pc:docMk/>
          <pc:sldMk cId="3128906852" sldId="385"/>
        </pc:sldMkLst>
        <pc:spChg chg="mod">
          <ac:chgData name="elham afraz" userId="5164517332d42ebf" providerId="LiveId" clId="{B882FE99-6FF2-4C4E-B459-CDF3E8AD4672}" dt="2024-01-01T17:48:58.470" v="2268"/>
          <ac:spMkLst>
            <pc:docMk/>
            <pc:sldMk cId="3128906852" sldId="385"/>
            <ac:spMk id="2" creationId="{ABABAF1E-B343-FF82-508F-6864E477850E}"/>
          </ac:spMkLst>
        </pc:spChg>
        <pc:spChg chg="mod">
          <ac:chgData name="elham afraz" userId="5164517332d42ebf" providerId="LiveId" clId="{B882FE99-6FF2-4C4E-B459-CDF3E8AD4672}" dt="2024-01-01T18:01:00.031" v="2340" actId="207"/>
          <ac:spMkLst>
            <pc:docMk/>
            <pc:sldMk cId="3128906852" sldId="385"/>
            <ac:spMk id="3" creationId="{E1522C26-AC90-58E7-2F0C-B6F9C81522B1}"/>
          </ac:spMkLst>
        </pc:spChg>
      </pc:sldChg>
      <pc:sldChg chg="addSp modSp mod">
        <pc:chgData name="elham afraz" userId="5164517332d42ebf" providerId="LiveId" clId="{B882FE99-6FF2-4C4E-B459-CDF3E8AD4672}" dt="2024-01-01T19:20:44.477" v="2448" actId="1076"/>
        <pc:sldMkLst>
          <pc:docMk/>
          <pc:sldMk cId="718833636" sldId="386"/>
        </pc:sldMkLst>
        <pc:spChg chg="mod">
          <ac:chgData name="elham afraz" userId="5164517332d42ebf" providerId="LiveId" clId="{B882FE99-6FF2-4C4E-B459-CDF3E8AD4672}" dt="2024-01-01T19:20:44.477" v="2448" actId="1076"/>
          <ac:spMkLst>
            <pc:docMk/>
            <pc:sldMk cId="718833636" sldId="386"/>
            <ac:spMk id="13" creationId="{4072B134-2FB9-4DE4-B5C7-801BBA8F9CF7}"/>
          </ac:spMkLst>
        </pc:spChg>
        <pc:spChg chg="mod">
          <ac:chgData name="elham afraz" userId="5164517332d42ebf" providerId="LiveId" clId="{B882FE99-6FF2-4C4E-B459-CDF3E8AD4672}" dt="2024-01-01T19:20:29.646" v="2444" actId="1076"/>
          <ac:spMkLst>
            <pc:docMk/>
            <pc:sldMk cId="718833636" sldId="386"/>
            <ac:spMk id="18" creationId="{0BACAD40-FF4C-C70F-0212-381A5DCE5208}"/>
          </ac:spMkLst>
        </pc:spChg>
        <pc:cxnChg chg="add mod">
          <ac:chgData name="elham afraz" userId="5164517332d42ebf" providerId="LiveId" clId="{B882FE99-6FF2-4C4E-B459-CDF3E8AD4672}" dt="2024-01-01T19:20:44.477" v="2448" actId="1076"/>
          <ac:cxnSpMkLst>
            <pc:docMk/>
            <pc:sldMk cId="718833636" sldId="386"/>
            <ac:cxnSpMk id="2" creationId="{4164214A-441A-8489-2EF2-D949E05E663D}"/>
          </ac:cxnSpMkLst>
        </pc:cxnChg>
        <pc:cxnChg chg="add mod">
          <ac:chgData name="elham afraz" userId="5164517332d42ebf" providerId="LiveId" clId="{B882FE99-6FF2-4C4E-B459-CDF3E8AD4672}" dt="2024-01-01T19:20:29.646" v="2444" actId="1076"/>
          <ac:cxnSpMkLst>
            <pc:docMk/>
            <pc:sldMk cId="718833636" sldId="386"/>
            <ac:cxnSpMk id="3" creationId="{8C3A6309-6C53-E3F5-21D9-903013E9EAEA}"/>
          </ac:cxnSpMkLst>
        </pc:cxnChg>
        <pc:cxnChg chg="mod">
          <ac:chgData name="elham afraz" userId="5164517332d42ebf" providerId="LiveId" clId="{B882FE99-6FF2-4C4E-B459-CDF3E8AD4672}" dt="2024-01-01T19:20:44.477" v="2448" actId="1076"/>
          <ac:cxnSpMkLst>
            <pc:docMk/>
            <pc:sldMk cId="718833636" sldId="386"/>
            <ac:cxnSpMk id="39" creationId="{CA87DDD4-5B88-B834-4C2E-BDC80037FD6B}"/>
          </ac:cxnSpMkLst>
        </pc:cxnChg>
      </pc:sldChg>
      <pc:sldChg chg="delSp new del mod modClrScheme chgLayout">
        <pc:chgData name="elham afraz" userId="5164517332d42ebf" providerId="LiveId" clId="{B882FE99-6FF2-4C4E-B459-CDF3E8AD4672}" dt="2024-01-01T18:02:15.176" v="2343" actId="2696"/>
        <pc:sldMkLst>
          <pc:docMk/>
          <pc:sldMk cId="1731264775" sldId="386"/>
        </pc:sldMkLst>
        <pc:spChg chg="del">
          <ac:chgData name="elham afraz" userId="5164517332d42ebf" providerId="LiveId" clId="{B882FE99-6FF2-4C4E-B459-CDF3E8AD4672}" dt="2024-01-01T17:59:17.781" v="2326" actId="700"/>
          <ac:spMkLst>
            <pc:docMk/>
            <pc:sldMk cId="1731264775" sldId="386"/>
            <ac:spMk id="2" creationId="{B170BA43-9314-39C9-A33F-AE99F8ECBC87}"/>
          </ac:spMkLst>
        </pc:spChg>
        <pc:spChg chg="del">
          <ac:chgData name="elham afraz" userId="5164517332d42ebf" providerId="LiveId" clId="{B882FE99-6FF2-4C4E-B459-CDF3E8AD4672}" dt="2024-01-01T17:59:17.781" v="2326" actId="700"/>
          <ac:spMkLst>
            <pc:docMk/>
            <pc:sldMk cId="1731264775" sldId="386"/>
            <ac:spMk id="3" creationId="{58581251-63ED-F68E-519D-3DEEE510C8C5}"/>
          </ac:spMkLst>
        </pc:spChg>
      </pc:sldChg>
      <pc:sldChg chg="modSp mod ord">
        <pc:chgData name="elham afraz" userId="5164517332d42ebf" providerId="LiveId" clId="{B882FE99-6FF2-4C4E-B459-CDF3E8AD4672}" dt="2024-01-01T19:53:27.878" v="2701"/>
        <pc:sldMkLst>
          <pc:docMk/>
          <pc:sldMk cId="2712937782" sldId="387"/>
        </pc:sldMkLst>
        <pc:spChg chg="mod">
          <ac:chgData name="elham afraz" userId="5164517332d42ebf" providerId="LiveId" clId="{B882FE99-6FF2-4C4E-B459-CDF3E8AD4672}" dt="2024-01-01T18:07:28.021" v="2376" actId="20577"/>
          <ac:spMkLst>
            <pc:docMk/>
            <pc:sldMk cId="2712937782" sldId="387"/>
            <ac:spMk id="2" creationId="{6530D3DE-737C-2F81-8ABE-3CC4CBC662E8}"/>
          </ac:spMkLst>
        </pc:spChg>
        <pc:spChg chg="mod">
          <ac:chgData name="elham afraz" userId="5164517332d42ebf" providerId="LiveId" clId="{B882FE99-6FF2-4C4E-B459-CDF3E8AD4672}" dt="2024-01-01T18:10:23.972" v="2406" actId="20577"/>
          <ac:spMkLst>
            <pc:docMk/>
            <pc:sldMk cId="2712937782" sldId="387"/>
            <ac:spMk id="3" creationId="{66152AF4-30A5-4707-2B43-D1C4A3F6B0CB}"/>
          </ac:spMkLst>
        </pc:spChg>
      </pc:sldChg>
      <pc:sldChg chg="modSp mod ord">
        <pc:chgData name="elham afraz" userId="5164517332d42ebf" providerId="LiveId" clId="{B882FE99-6FF2-4C4E-B459-CDF3E8AD4672}" dt="2024-01-01T19:53:27.878" v="2701"/>
        <pc:sldMkLst>
          <pc:docMk/>
          <pc:sldMk cId="2107548489" sldId="388"/>
        </pc:sldMkLst>
        <pc:spChg chg="mod">
          <ac:chgData name="elham afraz" userId="5164517332d42ebf" providerId="LiveId" clId="{B882FE99-6FF2-4C4E-B459-CDF3E8AD4672}" dt="2024-01-01T18:10:30.601" v="2408" actId="20577"/>
          <ac:spMkLst>
            <pc:docMk/>
            <pc:sldMk cId="2107548489" sldId="388"/>
            <ac:spMk id="2" creationId="{6530D3DE-737C-2F81-8ABE-3CC4CBC662E8}"/>
          </ac:spMkLst>
        </pc:spChg>
        <pc:spChg chg="mod">
          <ac:chgData name="elham afraz" userId="5164517332d42ebf" providerId="LiveId" clId="{B882FE99-6FF2-4C4E-B459-CDF3E8AD4672}" dt="2024-01-01T18:13:23.522" v="2438" actId="20577"/>
          <ac:spMkLst>
            <pc:docMk/>
            <pc:sldMk cId="2107548489" sldId="388"/>
            <ac:spMk id="3" creationId="{66152AF4-30A5-4707-2B43-D1C4A3F6B0CB}"/>
          </ac:spMkLst>
        </pc:spChg>
      </pc:sldChg>
      <pc:sldChg chg="addSp delSp modSp mod">
        <pc:chgData name="elham afraz" userId="5164517332d42ebf" providerId="LiveId" clId="{B882FE99-6FF2-4C4E-B459-CDF3E8AD4672}" dt="2024-01-01T20:05:18.010" v="2709" actId="20577"/>
        <pc:sldMkLst>
          <pc:docMk/>
          <pc:sldMk cId="251600786" sldId="389"/>
        </pc:sldMkLst>
        <pc:spChg chg="mod">
          <ac:chgData name="elham afraz" userId="5164517332d42ebf" providerId="LiveId" clId="{B882FE99-6FF2-4C4E-B459-CDF3E8AD4672}" dt="2024-01-01T19:38:32.244" v="2596" actId="1076"/>
          <ac:spMkLst>
            <pc:docMk/>
            <pc:sldMk cId="251600786" sldId="389"/>
            <ac:spMk id="4" creationId="{93CE16FB-0732-1E70-5444-C034412BE983}"/>
          </ac:spMkLst>
        </pc:spChg>
        <pc:spChg chg="del mod">
          <ac:chgData name="elham afraz" userId="5164517332d42ebf" providerId="LiveId" clId="{B882FE99-6FF2-4C4E-B459-CDF3E8AD4672}" dt="2024-01-01T19:37:48.099" v="2571" actId="478"/>
          <ac:spMkLst>
            <pc:docMk/>
            <pc:sldMk cId="251600786" sldId="389"/>
            <ac:spMk id="5" creationId="{966DCF68-89B2-3BD6-BFD9-C4B926F361A1}"/>
          </ac:spMkLst>
        </pc:spChg>
        <pc:spChg chg="mod">
          <ac:chgData name="elham afraz" userId="5164517332d42ebf" providerId="LiveId" clId="{B882FE99-6FF2-4C4E-B459-CDF3E8AD4672}" dt="2024-01-01T19:39:12.460" v="2610" actId="14100"/>
          <ac:spMkLst>
            <pc:docMk/>
            <pc:sldMk cId="251600786" sldId="389"/>
            <ac:spMk id="6" creationId="{7533F6F5-EE30-3DAD-83F2-3A4B3C84686D}"/>
          </ac:spMkLst>
        </pc:spChg>
        <pc:spChg chg="del mod">
          <ac:chgData name="elham afraz" userId="5164517332d42ebf" providerId="LiveId" clId="{B882FE99-6FF2-4C4E-B459-CDF3E8AD4672}" dt="2024-01-01T19:37:45.907" v="2570" actId="478"/>
          <ac:spMkLst>
            <pc:docMk/>
            <pc:sldMk cId="251600786" sldId="389"/>
            <ac:spMk id="10" creationId="{1771866C-690F-7407-83A3-AF7F30B4C9EF}"/>
          </ac:spMkLst>
        </pc:spChg>
        <pc:spChg chg="mod">
          <ac:chgData name="elham afraz" userId="5164517332d42ebf" providerId="LiveId" clId="{B882FE99-6FF2-4C4E-B459-CDF3E8AD4672}" dt="2024-01-01T19:39:20.188" v="2612" actId="1076"/>
          <ac:spMkLst>
            <pc:docMk/>
            <pc:sldMk cId="251600786" sldId="389"/>
            <ac:spMk id="11" creationId="{1A687189-9F7A-4061-3276-8C490E66E082}"/>
          </ac:spMkLst>
        </pc:spChg>
        <pc:spChg chg="del mod">
          <ac:chgData name="elham afraz" userId="5164517332d42ebf" providerId="LiveId" clId="{B882FE99-6FF2-4C4E-B459-CDF3E8AD4672}" dt="2024-01-01T19:34:19.452" v="2508" actId="478"/>
          <ac:spMkLst>
            <pc:docMk/>
            <pc:sldMk cId="251600786" sldId="389"/>
            <ac:spMk id="12" creationId="{CAFCDEB5-8464-F345-6587-49B52ABCA357}"/>
          </ac:spMkLst>
        </pc:spChg>
        <pc:spChg chg="del mod">
          <ac:chgData name="elham afraz" userId="5164517332d42ebf" providerId="LiveId" clId="{B882FE99-6FF2-4C4E-B459-CDF3E8AD4672}" dt="2024-01-01T19:40:00.574" v="2627" actId="478"/>
          <ac:spMkLst>
            <pc:docMk/>
            <pc:sldMk cId="251600786" sldId="389"/>
            <ac:spMk id="13" creationId="{4072B134-2FB9-4DE4-B5C7-801BBA8F9CF7}"/>
          </ac:spMkLst>
        </pc:spChg>
        <pc:spChg chg="del mod">
          <ac:chgData name="elham afraz" userId="5164517332d42ebf" providerId="LiveId" clId="{B882FE99-6FF2-4C4E-B459-CDF3E8AD4672}" dt="2024-01-01T19:39:57.882" v="2625" actId="478"/>
          <ac:spMkLst>
            <pc:docMk/>
            <pc:sldMk cId="251600786" sldId="389"/>
            <ac:spMk id="14" creationId="{C2BEF18B-5BEF-1BBB-BF29-D58E11A13C4A}"/>
          </ac:spMkLst>
        </pc:spChg>
        <pc:spChg chg="del mod">
          <ac:chgData name="elham afraz" userId="5164517332d42ebf" providerId="LiveId" clId="{B882FE99-6FF2-4C4E-B459-CDF3E8AD4672}" dt="2024-01-01T19:34:21.450" v="2509" actId="478"/>
          <ac:spMkLst>
            <pc:docMk/>
            <pc:sldMk cId="251600786" sldId="389"/>
            <ac:spMk id="17" creationId="{5967D4F4-1787-F957-DF75-4D431EC65FD1}"/>
          </ac:spMkLst>
        </pc:spChg>
        <pc:spChg chg="del mod">
          <ac:chgData name="elham afraz" userId="5164517332d42ebf" providerId="LiveId" clId="{B882FE99-6FF2-4C4E-B459-CDF3E8AD4672}" dt="2024-01-01T19:33:57.073" v="2503" actId="478"/>
          <ac:spMkLst>
            <pc:docMk/>
            <pc:sldMk cId="251600786" sldId="389"/>
            <ac:spMk id="18" creationId="{0BACAD40-FF4C-C70F-0212-381A5DCE5208}"/>
          </ac:spMkLst>
        </pc:spChg>
        <pc:spChg chg="del mod">
          <ac:chgData name="elham afraz" userId="5164517332d42ebf" providerId="LiveId" clId="{B882FE99-6FF2-4C4E-B459-CDF3E8AD4672}" dt="2024-01-01T19:34:32.873" v="2514" actId="478"/>
          <ac:spMkLst>
            <pc:docMk/>
            <pc:sldMk cId="251600786" sldId="389"/>
            <ac:spMk id="21" creationId="{03FAE598-458C-202A-E508-EE21DFD0AA14}"/>
          </ac:spMkLst>
        </pc:spChg>
        <pc:spChg chg="mod">
          <ac:chgData name="elham afraz" userId="5164517332d42ebf" providerId="LiveId" clId="{B882FE99-6FF2-4C4E-B459-CDF3E8AD4672}" dt="2024-01-01T20:05:18.010" v="2709" actId="20577"/>
          <ac:spMkLst>
            <pc:docMk/>
            <pc:sldMk cId="251600786" sldId="389"/>
            <ac:spMk id="22" creationId="{73496327-2CE9-7C1E-4DF5-21FCEA2B0F3E}"/>
          </ac:spMkLst>
        </pc:spChg>
        <pc:spChg chg="mod">
          <ac:chgData name="elham afraz" userId="5164517332d42ebf" providerId="LiveId" clId="{B882FE99-6FF2-4C4E-B459-CDF3E8AD4672}" dt="2024-01-01T19:41:22.204" v="2649" actId="1076"/>
          <ac:spMkLst>
            <pc:docMk/>
            <pc:sldMk cId="251600786" sldId="389"/>
            <ac:spMk id="23" creationId="{2D1DD7FC-4C2A-E2F3-7F6A-FD3B8FE68FC8}"/>
          </ac:spMkLst>
        </pc:spChg>
        <pc:spChg chg="del">
          <ac:chgData name="elham afraz" userId="5164517332d42ebf" providerId="LiveId" clId="{B882FE99-6FF2-4C4E-B459-CDF3E8AD4672}" dt="2024-01-01T19:34:51.311" v="2522" actId="478"/>
          <ac:spMkLst>
            <pc:docMk/>
            <pc:sldMk cId="251600786" sldId="389"/>
            <ac:spMk id="24" creationId="{473D3880-D572-A4F8-E287-D801D3F2BD35}"/>
          </ac:spMkLst>
        </pc:spChg>
        <pc:spChg chg="add mod">
          <ac:chgData name="elham afraz" userId="5164517332d42ebf" providerId="LiveId" clId="{B882FE99-6FF2-4C4E-B459-CDF3E8AD4672}" dt="2024-01-01T19:49:03.829" v="2665" actId="1076"/>
          <ac:spMkLst>
            <pc:docMk/>
            <pc:sldMk cId="251600786" sldId="389"/>
            <ac:spMk id="43" creationId="{4D3E62B6-A665-6770-53F4-ECD3003583A6}"/>
          </ac:spMkLst>
        </pc:spChg>
        <pc:spChg chg="add mod">
          <ac:chgData name="elham afraz" userId="5164517332d42ebf" providerId="LiveId" clId="{B882FE99-6FF2-4C4E-B459-CDF3E8AD4672}" dt="2024-01-01T19:39:15.837" v="2611" actId="14100"/>
          <ac:spMkLst>
            <pc:docMk/>
            <pc:sldMk cId="251600786" sldId="389"/>
            <ac:spMk id="50" creationId="{576F34B9-C397-6995-C85D-738AE1DE2ABA}"/>
          </ac:spMkLst>
        </pc:spChg>
        <pc:spChg chg="add mod">
          <ac:chgData name="elham afraz" userId="5164517332d42ebf" providerId="LiveId" clId="{B882FE99-6FF2-4C4E-B459-CDF3E8AD4672}" dt="2024-01-01T19:52:37.666" v="2699" actId="20577"/>
          <ac:spMkLst>
            <pc:docMk/>
            <pc:sldMk cId="251600786" sldId="389"/>
            <ac:spMk id="71" creationId="{DAF60570-5186-3C3A-93C4-6F6949B941AB}"/>
          </ac:spMkLst>
        </pc:spChg>
        <pc:cxnChg chg="del mod">
          <ac:chgData name="elham afraz" userId="5164517332d42ebf" providerId="LiveId" clId="{B882FE99-6FF2-4C4E-B459-CDF3E8AD4672}" dt="2024-01-01T19:40:41.867" v="2635" actId="478"/>
          <ac:cxnSpMkLst>
            <pc:docMk/>
            <pc:sldMk cId="251600786" sldId="389"/>
            <ac:cxnSpMk id="28" creationId="{E342A249-C86F-B5A1-B076-3AAFBB75A54E}"/>
          </ac:cxnSpMkLst>
        </pc:cxnChg>
        <pc:cxnChg chg="mod">
          <ac:chgData name="elham afraz" userId="5164517332d42ebf" providerId="LiveId" clId="{B882FE99-6FF2-4C4E-B459-CDF3E8AD4672}" dt="2024-01-01T19:39:15.837" v="2611" actId="14100"/>
          <ac:cxnSpMkLst>
            <pc:docMk/>
            <pc:sldMk cId="251600786" sldId="389"/>
            <ac:cxnSpMk id="29" creationId="{20DB44C3-191A-B4FA-E223-F76212CD734D}"/>
          </ac:cxnSpMkLst>
        </pc:cxnChg>
        <pc:cxnChg chg="mod">
          <ac:chgData name="elham afraz" userId="5164517332d42ebf" providerId="LiveId" clId="{B882FE99-6FF2-4C4E-B459-CDF3E8AD4672}" dt="2024-01-01T19:39:12.460" v="2610" actId="14100"/>
          <ac:cxnSpMkLst>
            <pc:docMk/>
            <pc:sldMk cId="251600786" sldId="389"/>
            <ac:cxnSpMk id="32" creationId="{24E7C8B1-29F1-58C5-9BD5-6C6E948E6C8F}"/>
          </ac:cxnSpMkLst>
        </pc:cxnChg>
        <pc:cxnChg chg="del mod">
          <ac:chgData name="elham afraz" userId="5164517332d42ebf" providerId="LiveId" clId="{B882FE99-6FF2-4C4E-B459-CDF3E8AD4672}" dt="2024-01-01T19:38:14.411" v="2587" actId="478"/>
          <ac:cxnSpMkLst>
            <pc:docMk/>
            <pc:sldMk cId="251600786" sldId="389"/>
            <ac:cxnSpMk id="33" creationId="{DFB95451-6066-589A-8F9B-874250730CC9}"/>
          </ac:cxnSpMkLst>
        </pc:cxnChg>
        <pc:cxnChg chg="del mod">
          <ac:chgData name="elham afraz" userId="5164517332d42ebf" providerId="LiveId" clId="{B882FE99-6FF2-4C4E-B459-CDF3E8AD4672}" dt="2024-01-01T19:40:42.819" v="2636" actId="478"/>
          <ac:cxnSpMkLst>
            <pc:docMk/>
            <pc:sldMk cId="251600786" sldId="389"/>
            <ac:cxnSpMk id="38" creationId="{0A1DA155-1B54-6825-37DA-7A48F7AC95CE}"/>
          </ac:cxnSpMkLst>
        </pc:cxnChg>
        <pc:cxnChg chg="mod">
          <ac:chgData name="elham afraz" userId="5164517332d42ebf" providerId="LiveId" clId="{B882FE99-6FF2-4C4E-B459-CDF3E8AD4672}" dt="2024-01-01T19:49:03.829" v="2665" actId="1076"/>
          <ac:cxnSpMkLst>
            <pc:docMk/>
            <pc:sldMk cId="251600786" sldId="389"/>
            <ac:cxnSpMk id="39" creationId="{CA87DDD4-5B88-B834-4C2E-BDC80037FD6B}"/>
          </ac:cxnSpMkLst>
        </pc:cxnChg>
        <pc:cxnChg chg="mod">
          <ac:chgData name="elham afraz" userId="5164517332d42ebf" providerId="LiveId" clId="{B882FE99-6FF2-4C4E-B459-CDF3E8AD4672}" dt="2024-01-01T19:39:32.732" v="2617" actId="14100"/>
          <ac:cxnSpMkLst>
            <pc:docMk/>
            <pc:sldMk cId="251600786" sldId="389"/>
            <ac:cxnSpMk id="44" creationId="{4A512E9E-EB6B-CCB3-A8A6-DF1DB914482D}"/>
          </ac:cxnSpMkLst>
        </pc:cxnChg>
        <pc:cxnChg chg="del mod">
          <ac:chgData name="elham afraz" userId="5164517332d42ebf" providerId="LiveId" clId="{B882FE99-6FF2-4C4E-B459-CDF3E8AD4672}" dt="2024-01-01T19:40:38.751" v="2634" actId="478"/>
          <ac:cxnSpMkLst>
            <pc:docMk/>
            <pc:sldMk cId="251600786" sldId="389"/>
            <ac:cxnSpMk id="45" creationId="{6BF56263-5347-3621-B676-8CC5C8DD71BE}"/>
          </ac:cxnSpMkLst>
        </pc:cxnChg>
        <pc:cxnChg chg="mod">
          <ac:chgData name="elham afraz" userId="5164517332d42ebf" providerId="LiveId" clId="{B882FE99-6FF2-4C4E-B459-CDF3E8AD4672}" dt="2024-01-01T19:51:19.556" v="2696" actId="1076"/>
          <ac:cxnSpMkLst>
            <pc:docMk/>
            <pc:sldMk cId="251600786" sldId="389"/>
            <ac:cxnSpMk id="52" creationId="{63FA0E9C-DEC5-CA97-60CA-EF2880F63B72}"/>
          </ac:cxnSpMkLst>
        </pc:cxnChg>
        <pc:cxnChg chg="del mod">
          <ac:chgData name="elham afraz" userId="5164517332d42ebf" providerId="LiveId" clId="{B882FE99-6FF2-4C4E-B459-CDF3E8AD4672}" dt="2024-01-01T19:34:53.101" v="2523" actId="478"/>
          <ac:cxnSpMkLst>
            <pc:docMk/>
            <pc:sldMk cId="251600786" sldId="389"/>
            <ac:cxnSpMk id="57" creationId="{3DE275D6-AA61-26B0-B67A-1DBB8C050ED2}"/>
          </ac:cxnSpMkLst>
        </pc:cxnChg>
        <pc:cxnChg chg="del mod">
          <ac:chgData name="elham afraz" userId="5164517332d42ebf" providerId="LiveId" clId="{B882FE99-6FF2-4C4E-B459-CDF3E8AD4672}" dt="2024-01-01T19:37:50.243" v="2572" actId="478"/>
          <ac:cxnSpMkLst>
            <pc:docMk/>
            <pc:sldMk cId="251600786" sldId="389"/>
            <ac:cxnSpMk id="63" creationId="{9E4EB4E7-742D-3087-801E-B32F4CACA5DF}"/>
          </ac:cxnSpMkLst>
        </pc:cxnChg>
        <pc:cxnChg chg="mod">
          <ac:chgData name="elham afraz" userId="5164517332d42ebf" providerId="LiveId" clId="{B882FE99-6FF2-4C4E-B459-CDF3E8AD4672}" dt="2024-01-01T19:41:22.204" v="2649" actId="1076"/>
          <ac:cxnSpMkLst>
            <pc:docMk/>
            <pc:sldMk cId="251600786" sldId="389"/>
            <ac:cxnSpMk id="68" creationId="{D1B3BEEF-770D-C5C3-E5D3-C72529AF31F6}"/>
          </ac:cxnSpMkLst>
        </pc:cxnChg>
        <pc:cxnChg chg="mod">
          <ac:chgData name="elham afraz" userId="5164517332d42ebf" providerId="LiveId" clId="{B882FE99-6FF2-4C4E-B459-CDF3E8AD4672}" dt="2024-01-01T19:40:53.396" v="2640" actId="1076"/>
          <ac:cxnSpMkLst>
            <pc:docMk/>
            <pc:sldMk cId="251600786" sldId="389"/>
            <ac:cxnSpMk id="69" creationId="{131BAAA9-E405-8410-209D-B2B91D7A96A0}"/>
          </ac:cxnSpMkLst>
        </pc:cxnChg>
      </pc:sldChg>
      <pc:sldChg chg="addSp delSp modSp mod ord">
        <pc:chgData name="elham afraz" userId="5164517332d42ebf" providerId="LiveId" clId="{B882FE99-6FF2-4C4E-B459-CDF3E8AD4672}" dt="2024-01-01T20:07:04.407" v="2735"/>
        <pc:sldMkLst>
          <pc:docMk/>
          <pc:sldMk cId="68015716" sldId="390"/>
        </pc:sldMkLst>
        <pc:spChg chg="del">
          <ac:chgData name="elham afraz" userId="5164517332d42ebf" providerId="LiveId" clId="{B882FE99-6FF2-4C4E-B459-CDF3E8AD4672}" dt="2024-01-01T20:06:18.653" v="2718" actId="478"/>
          <ac:spMkLst>
            <pc:docMk/>
            <pc:sldMk cId="68015716" sldId="390"/>
            <ac:spMk id="2" creationId="{D12E30BE-0E29-708D-4308-C5E9BEEB81C3}"/>
          </ac:spMkLst>
        </pc:spChg>
        <pc:spChg chg="del">
          <ac:chgData name="elham afraz" userId="5164517332d42ebf" providerId="LiveId" clId="{B882FE99-6FF2-4C4E-B459-CDF3E8AD4672}" dt="2024-01-01T20:06:21.905" v="2720" actId="478"/>
          <ac:spMkLst>
            <pc:docMk/>
            <pc:sldMk cId="68015716" sldId="390"/>
            <ac:spMk id="3" creationId="{48DE2C9F-4851-3C12-3601-B6CA3553ADA1}"/>
          </ac:spMkLst>
        </pc:spChg>
        <pc:spChg chg="add del mod">
          <ac:chgData name="elham afraz" userId="5164517332d42ebf" providerId="LiveId" clId="{B882FE99-6FF2-4C4E-B459-CDF3E8AD4672}" dt="2024-01-01T20:06:20.528" v="2719" actId="478"/>
          <ac:spMkLst>
            <pc:docMk/>
            <pc:sldMk cId="68015716" sldId="390"/>
            <ac:spMk id="8" creationId="{7C097A9D-5B55-09A2-5128-99DF20287634}"/>
          </ac:spMkLst>
        </pc:spChg>
        <pc:spChg chg="add del mod">
          <ac:chgData name="elham afraz" userId="5164517332d42ebf" providerId="LiveId" clId="{B882FE99-6FF2-4C4E-B459-CDF3E8AD4672}" dt="2024-01-01T20:06:23.670" v="2721" actId="478"/>
          <ac:spMkLst>
            <pc:docMk/>
            <pc:sldMk cId="68015716" sldId="390"/>
            <ac:spMk id="10" creationId="{720C4787-BD2E-B433-8773-4B371DA044D5}"/>
          </ac:spMkLst>
        </pc:spChg>
        <pc:picChg chg="del">
          <ac:chgData name="elham afraz" userId="5164517332d42ebf" providerId="LiveId" clId="{B882FE99-6FF2-4C4E-B459-CDF3E8AD4672}" dt="2024-01-01T20:06:46.963" v="2729" actId="478"/>
          <ac:picMkLst>
            <pc:docMk/>
            <pc:sldMk cId="68015716" sldId="390"/>
            <ac:picMk id="4" creationId="{EEEC6530-9DB5-189A-2905-EDD52D364DD4}"/>
          </ac:picMkLst>
        </pc:picChg>
        <pc:picChg chg="del">
          <ac:chgData name="elham afraz" userId="5164517332d42ebf" providerId="LiveId" clId="{B882FE99-6FF2-4C4E-B459-CDF3E8AD4672}" dt="2024-01-01T20:06:47.901" v="2730" actId="478"/>
          <ac:picMkLst>
            <pc:docMk/>
            <pc:sldMk cId="68015716" sldId="390"/>
            <ac:picMk id="5" creationId="{7BB5ECBF-C29E-1918-A1FB-6D400956A8D6}"/>
          </ac:picMkLst>
        </pc:picChg>
        <pc:picChg chg="mod">
          <ac:chgData name="elham afraz" userId="5164517332d42ebf" providerId="LiveId" clId="{B882FE99-6FF2-4C4E-B459-CDF3E8AD4672}" dt="2024-01-01T20:06:52.795" v="2733" actId="1076"/>
          <ac:picMkLst>
            <pc:docMk/>
            <pc:sldMk cId="68015716" sldId="390"/>
            <ac:picMk id="6" creationId="{A610A022-3E15-2D53-3A82-F1D20FA18580}"/>
          </ac:picMkLst>
        </pc:picChg>
      </pc:sldChg>
      <pc:sldChg chg="delSp modSp mod ord">
        <pc:chgData name="elham afraz" userId="5164517332d42ebf" providerId="LiveId" clId="{B882FE99-6FF2-4C4E-B459-CDF3E8AD4672}" dt="2024-01-01T20:11:01.392" v="2744" actId="478"/>
        <pc:sldMkLst>
          <pc:docMk/>
          <pc:sldMk cId="3351219073" sldId="391"/>
        </pc:sldMkLst>
        <pc:picChg chg="del">
          <ac:chgData name="elham afraz" userId="5164517332d42ebf" providerId="LiveId" clId="{B882FE99-6FF2-4C4E-B459-CDF3E8AD4672}" dt="2024-01-01T20:11:01.392" v="2744" actId="478"/>
          <ac:picMkLst>
            <pc:docMk/>
            <pc:sldMk cId="3351219073" sldId="391"/>
            <ac:picMk id="2" creationId="{C121474B-B548-4D31-D8C9-454A4A04626E}"/>
          </ac:picMkLst>
        </pc:picChg>
        <pc:picChg chg="mod">
          <ac:chgData name="elham afraz" userId="5164517332d42ebf" providerId="LiveId" clId="{B882FE99-6FF2-4C4E-B459-CDF3E8AD4672}" dt="2024-01-01T20:06:43.667" v="2728" actId="1076"/>
          <ac:picMkLst>
            <pc:docMk/>
            <pc:sldMk cId="3351219073" sldId="391"/>
            <ac:picMk id="4" creationId="{EEEC6530-9DB5-189A-2905-EDD52D364DD4}"/>
          </ac:picMkLst>
        </pc:picChg>
        <pc:picChg chg="del mod">
          <ac:chgData name="elham afraz" userId="5164517332d42ebf" providerId="LiveId" clId="{B882FE99-6FF2-4C4E-B459-CDF3E8AD4672}" dt="2024-01-01T20:06:34.411" v="2724" actId="478"/>
          <ac:picMkLst>
            <pc:docMk/>
            <pc:sldMk cId="3351219073" sldId="391"/>
            <ac:picMk id="5" creationId="{7BB5ECBF-C29E-1918-A1FB-6D400956A8D6}"/>
          </ac:picMkLst>
        </pc:picChg>
        <pc:picChg chg="del">
          <ac:chgData name="elham afraz" userId="5164517332d42ebf" providerId="LiveId" clId="{B882FE99-6FF2-4C4E-B459-CDF3E8AD4672}" dt="2024-01-01T20:06:32.044" v="2722" actId="478"/>
          <ac:picMkLst>
            <pc:docMk/>
            <pc:sldMk cId="3351219073" sldId="391"/>
            <ac:picMk id="6" creationId="{A610A022-3E15-2D53-3A82-F1D20FA18580}"/>
          </ac:picMkLst>
        </pc:picChg>
      </pc:sldChg>
      <pc:sldChg chg="delSp modSp mod">
        <pc:chgData name="elham afraz" userId="5164517332d42ebf" providerId="LiveId" clId="{B882FE99-6FF2-4C4E-B459-CDF3E8AD4672}" dt="2024-01-01T20:07:36.267" v="2740" actId="1076"/>
        <pc:sldMkLst>
          <pc:docMk/>
          <pc:sldMk cId="4020965666" sldId="392"/>
        </pc:sldMkLst>
        <pc:picChg chg="mod">
          <ac:chgData name="elham afraz" userId="5164517332d42ebf" providerId="LiveId" clId="{B882FE99-6FF2-4C4E-B459-CDF3E8AD4672}" dt="2024-01-01T20:07:36.267" v="2740" actId="1076"/>
          <ac:picMkLst>
            <pc:docMk/>
            <pc:sldMk cId="4020965666" sldId="392"/>
            <ac:picMk id="2" creationId="{C121474B-B548-4D31-D8C9-454A4A04626E}"/>
          </ac:picMkLst>
        </pc:picChg>
        <pc:picChg chg="del">
          <ac:chgData name="elham afraz" userId="5164517332d42ebf" providerId="LiveId" clId="{B882FE99-6FF2-4C4E-B459-CDF3E8AD4672}" dt="2024-01-01T20:07:32.303" v="2737" actId="478"/>
          <ac:picMkLst>
            <pc:docMk/>
            <pc:sldMk cId="4020965666" sldId="392"/>
            <ac:picMk id="4" creationId="{EEEC6530-9DB5-189A-2905-EDD52D364DD4}"/>
          </ac:picMkLst>
        </pc:picChg>
      </pc:sldChg>
      <pc:sldChg chg="addSp delSp modSp new mod modClrScheme chgLayout">
        <pc:chgData name="elham afraz" userId="5164517332d42ebf" providerId="LiveId" clId="{B882FE99-6FF2-4C4E-B459-CDF3E8AD4672}" dt="2024-01-01T20:11:21.084" v="2749" actId="1076"/>
        <pc:sldMkLst>
          <pc:docMk/>
          <pc:sldMk cId="158357954" sldId="393"/>
        </pc:sldMkLst>
        <pc:spChg chg="del">
          <ac:chgData name="elham afraz" userId="5164517332d42ebf" providerId="LiveId" clId="{B882FE99-6FF2-4C4E-B459-CDF3E8AD4672}" dt="2024-01-01T20:10:55.950" v="2742" actId="700"/>
          <ac:spMkLst>
            <pc:docMk/>
            <pc:sldMk cId="158357954" sldId="393"/>
            <ac:spMk id="2" creationId="{96559A9D-2F59-D62D-26F4-0AAD8D0C9B30}"/>
          </ac:spMkLst>
        </pc:spChg>
        <pc:spChg chg="del">
          <ac:chgData name="elham afraz" userId="5164517332d42ebf" providerId="LiveId" clId="{B882FE99-6FF2-4C4E-B459-CDF3E8AD4672}" dt="2024-01-01T20:10:55.950" v="2742" actId="700"/>
          <ac:spMkLst>
            <pc:docMk/>
            <pc:sldMk cId="158357954" sldId="393"/>
            <ac:spMk id="3" creationId="{29E5E691-70A6-91F5-92C3-175230B87736}"/>
          </ac:spMkLst>
        </pc:spChg>
        <pc:picChg chg="add mod modCrop">
          <ac:chgData name="elham afraz" userId="5164517332d42ebf" providerId="LiveId" clId="{B882FE99-6FF2-4C4E-B459-CDF3E8AD4672}" dt="2024-01-01T20:11:21.084" v="2749" actId="1076"/>
          <ac:picMkLst>
            <pc:docMk/>
            <pc:sldMk cId="158357954" sldId="393"/>
            <ac:picMk id="4" creationId="{165CA617-3590-513E-8C8F-FD9066E67778}"/>
          </ac:picMkLst>
        </pc:picChg>
      </pc:sldChg>
      <pc:sldChg chg="addSp delSp modSp new mod modClrScheme chgLayout">
        <pc:chgData name="elham afraz" userId="5164517332d42ebf" providerId="LiveId" clId="{B882FE99-6FF2-4C4E-B459-CDF3E8AD4672}" dt="2024-01-01T20:12:31.731" v="2759" actId="1076"/>
        <pc:sldMkLst>
          <pc:docMk/>
          <pc:sldMk cId="4056269354" sldId="394"/>
        </pc:sldMkLst>
        <pc:spChg chg="del">
          <ac:chgData name="elham afraz" userId="5164517332d42ebf" providerId="LiveId" clId="{B882FE99-6FF2-4C4E-B459-CDF3E8AD4672}" dt="2024-01-01T20:12:10.520" v="2751" actId="700"/>
          <ac:spMkLst>
            <pc:docMk/>
            <pc:sldMk cId="4056269354" sldId="394"/>
            <ac:spMk id="2" creationId="{A546EE1A-FC08-EA0E-43BA-A0DFEC147DB8}"/>
          </ac:spMkLst>
        </pc:spChg>
        <pc:spChg chg="del">
          <ac:chgData name="elham afraz" userId="5164517332d42ebf" providerId="LiveId" clId="{B882FE99-6FF2-4C4E-B459-CDF3E8AD4672}" dt="2024-01-01T20:12:10.520" v="2751" actId="700"/>
          <ac:spMkLst>
            <pc:docMk/>
            <pc:sldMk cId="4056269354" sldId="394"/>
            <ac:spMk id="3" creationId="{265C9B58-A3F1-0384-8DCE-C24754AA8A15}"/>
          </ac:spMkLst>
        </pc:spChg>
        <pc:picChg chg="add mod modCrop">
          <ac:chgData name="elham afraz" userId="5164517332d42ebf" providerId="LiveId" clId="{B882FE99-6FF2-4C4E-B459-CDF3E8AD4672}" dt="2024-01-01T20:12:31.731" v="2759" actId="1076"/>
          <ac:picMkLst>
            <pc:docMk/>
            <pc:sldMk cId="4056269354" sldId="394"/>
            <ac:picMk id="4" creationId="{72361CCC-DB89-F43A-45F7-597849B8867C}"/>
          </ac:picMkLst>
        </pc:picChg>
      </pc:sldChg>
      <pc:sldChg chg="addSp delSp modSp new mod ord modClrScheme chgLayout">
        <pc:chgData name="elham afraz" userId="5164517332d42ebf" providerId="LiveId" clId="{B882FE99-6FF2-4C4E-B459-CDF3E8AD4672}" dt="2024-01-01T20:13:55.086" v="2766"/>
        <pc:sldMkLst>
          <pc:docMk/>
          <pc:sldMk cId="3493780340" sldId="395"/>
        </pc:sldMkLst>
        <pc:spChg chg="del">
          <ac:chgData name="elham afraz" userId="5164517332d42ebf" providerId="LiveId" clId="{B882FE99-6FF2-4C4E-B459-CDF3E8AD4672}" dt="2024-01-01T20:13:39.071" v="2761" actId="700"/>
          <ac:spMkLst>
            <pc:docMk/>
            <pc:sldMk cId="3493780340" sldId="395"/>
            <ac:spMk id="2" creationId="{426B4276-4F5A-8B83-F754-451D777A9761}"/>
          </ac:spMkLst>
        </pc:spChg>
        <pc:spChg chg="del">
          <ac:chgData name="elham afraz" userId="5164517332d42ebf" providerId="LiveId" clId="{B882FE99-6FF2-4C4E-B459-CDF3E8AD4672}" dt="2024-01-01T20:13:39.071" v="2761" actId="700"/>
          <ac:spMkLst>
            <pc:docMk/>
            <pc:sldMk cId="3493780340" sldId="395"/>
            <ac:spMk id="3" creationId="{2BC79394-B5E7-AE21-8F6D-927CA5D7E19D}"/>
          </ac:spMkLst>
        </pc:spChg>
        <pc:picChg chg="add mod">
          <ac:chgData name="elham afraz" userId="5164517332d42ebf" providerId="LiveId" clId="{B882FE99-6FF2-4C4E-B459-CDF3E8AD4672}" dt="2024-01-01T20:13:46.258" v="2764" actId="14100"/>
          <ac:picMkLst>
            <pc:docMk/>
            <pc:sldMk cId="3493780340" sldId="395"/>
            <ac:picMk id="4" creationId="{03D64FDD-ED0E-FB75-7C22-CCDB2F5D2247}"/>
          </ac:picMkLst>
        </pc:picChg>
      </pc:sldChg>
      <pc:sldChg chg="delSp modSp mod">
        <pc:chgData name="elham afraz" userId="5164517332d42ebf" providerId="LiveId" clId="{B882FE99-6FF2-4C4E-B459-CDF3E8AD4672}" dt="2024-01-01T20:14:09.811" v="2768" actId="1076"/>
        <pc:sldMkLst>
          <pc:docMk/>
          <pc:sldMk cId="1801623046" sldId="396"/>
        </pc:sldMkLst>
        <pc:picChg chg="mod">
          <ac:chgData name="elham afraz" userId="5164517332d42ebf" providerId="LiveId" clId="{B882FE99-6FF2-4C4E-B459-CDF3E8AD4672}" dt="2024-01-01T20:14:09.811" v="2768" actId="1076"/>
          <ac:picMkLst>
            <pc:docMk/>
            <pc:sldMk cId="1801623046" sldId="396"/>
            <ac:picMk id="4" creationId="{613D889F-F5CD-029A-5E6E-A86B39781521}"/>
          </ac:picMkLst>
        </pc:picChg>
        <pc:picChg chg="del">
          <ac:chgData name="elham afraz" userId="5164517332d42ebf" providerId="LiveId" clId="{B882FE99-6FF2-4C4E-B459-CDF3E8AD4672}" dt="2024-01-01T20:14:08.418" v="2767" actId="478"/>
          <ac:picMkLst>
            <pc:docMk/>
            <pc:sldMk cId="1801623046" sldId="396"/>
            <ac:picMk id="5" creationId="{F7A64AAD-9A49-B240-A494-D1275EF268A8}"/>
          </ac:picMkLst>
        </pc:picChg>
      </pc:sldChg>
      <pc:sldMasterChg chg="setBg modSldLayout">
        <pc:chgData name="elham afraz" userId="5164517332d42ebf" providerId="LiveId" clId="{B882FE99-6FF2-4C4E-B459-CDF3E8AD4672}" dt="2023-12-31T15:22:30.056" v="368"/>
        <pc:sldMasterMkLst>
          <pc:docMk/>
          <pc:sldMasterMk cId="1776207993" sldId="2147483648"/>
        </pc:sldMasterMkLst>
        <pc:sldLayoutChg chg="setBg">
          <pc:chgData name="elham afraz" userId="5164517332d42ebf" providerId="LiveId" clId="{B882FE99-6FF2-4C4E-B459-CDF3E8AD4672}" dt="2023-12-31T15:22:30.056" v="368"/>
          <pc:sldLayoutMkLst>
            <pc:docMk/>
            <pc:sldMasterMk cId="1776207993" sldId="2147483648"/>
            <pc:sldLayoutMk cId="3009709032" sldId="2147483649"/>
          </pc:sldLayoutMkLst>
        </pc:sldLayoutChg>
        <pc:sldLayoutChg chg="setBg">
          <pc:chgData name="elham afraz" userId="5164517332d42ebf" providerId="LiveId" clId="{B882FE99-6FF2-4C4E-B459-CDF3E8AD4672}" dt="2023-12-31T15:22:30.056" v="368"/>
          <pc:sldLayoutMkLst>
            <pc:docMk/>
            <pc:sldMasterMk cId="1776207993" sldId="2147483648"/>
            <pc:sldLayoutMk cId="2716041416" sldId="2147483650"/>
          </pc:sldLayoutMkLst>
        </pc:sldLayoutChg>
        <pc:sldLayoutChg chg="setBg">
          <pc:chgData name="elham afraz" userId="5164517332d42ebf" providerId="LiveId" clId="{B882FE99-6FF2-4C4E-B459-CDF3E8AD4672}" dt="2023-12-31T15:22:30.056" v="368"/>
          <pc:sldLayoutMkLst>
            <pc:docMk/>
            <pc:sldMasterMk cId="1776207993" sldId="2147483648"/>
            <pc:sldLayoutMk cId="1191714753" sldId="2147483651"/>
          </pc:sldLayoutMkLst>
        </pc:sldLayoutChg>
        <pc:sldLayoutChg chg="setBg">
          <pc:chgData name="elham afraz" userId="5164517332d42ebf" providerId="LiveId" clId="{B882FE99-6FF2-4C4E-B459-CDF3E8AD4672}" dt="2023-12-31T15:22:30.056" v="368"/>
          <pc:sldLayoutMkLst>
            <pc:docMk/>
            <pc:sldMasterMk cId="1776207993" sldId="2147483648"/>
            <pc:sldLayoutMk cId="757510263" sldId="2147483652"/>
          </pc:sldLayoutMkLst>
        </pc:sldLayoutChg>
        <pc:sldLayoutChg chg="setBg">
          <pc:chgData name="elham afraz" userId="5164517332d42ebf" providerId="LiveId" clId="{B882FE99-6FF2-4C4E-B459-CDF3E8AD4672}" dt="2023-12-31T15:22:30.056" v="368"/>
          <pc:sldLayoutMkLst>
            <pc:docMk/>
            <pc:sldMasterMk cId="1776207993" sldId="2147483648"/>
            <pc:sldLayoutMk cId="3110509816" sldId="2147483653"/>
          </pc:sldLayoutMkLst>
        </pc:sldLayoutChg>
        <pc:sldLayoutChg chg="setBg">
          <pc:chgData name="elham afraz" userId="5164517332d42ebf" providerId="LiveId" clId="{B882FE99-6FF2-4C4E-B459-CDF3E8AD4672}" dt="2023-12-31T15:22:30.056" v="368"/>
          <pc:sldLayoutMkLst>
            <pc:docMk/>
            <pc:sldMasterMk cId="1776207993" sldId="2147483648"/>
            <pc:sldLayoutMk cId="1981227070" sldId="2147483654"/>
          </pc:sldLayoutMkLst>
        </pc:sldLayoutChg>
        <pc:sldLayoutChg chg="setBg">
          <pc:chgData name="elham afraz" userId="5164517332d42ebf" providerId="LiveId" clId="{B882FE99-6FF2-4C4E-B459-CDF3E8AD4672}" dt="2023-12-31T15:22:30.056" v="368"/>
          <pc:sldLayoutMkLst>
            <pc:docMk/>
            <pc:sldMasterMk cId="1776207993" sldId="2147483648"/>
            <pc:sldLayoutMk cId="1090234086" sldId="2147483655"/>
          </pc:sldLayoutMkLst>
        </pc:sldLayoutChg>
        <pc:sldLayoutChg chg="setBg">
          <pc:chgData name="elham afraz" userId="5164517332d42ebf" providerId="LiveId" clId="{B882FE99-6FF2-4C4E-B459-CDF3E8AD4672}" dt="2023-12-31T15:22:30.056" v="368"/>
          <pc:sldLayoutMkLst>
            <pc:docMk/>
            <pc:sldMasterMk cId="1776207993" sldId="2147483648"/>
            <pc:sldLayoutMk cId="2856257511" sldId="2147483656"/>
          </pc:sldLayoutMkLst>
        </pc:sldLayoutChg>
        <pc:sldLayoutChg chg="setBg">
          <pc:chgData name="elham afraz" userId="5164517332d42ebf" providerId="LiveId" clId="{B882FE99-6FF2-4C4E-B459-CDF3E8AD4672}" dt="2023-12-31T15:22:30.056" v="368"/>
          <pc:sldLayoutMkLst>
            <pc:docMk/>
            <pc:sldMasterMk cId="1776207993" sldId="2147483648"/>
            <pc:sldLayoutMk cId="2374083881" sldId="2147483657"/>
          </pc:sldLayoutMkLst>
        </pc:sldLayoutChg>
        <pc:sldLayoutChg chg="setBg">
          <pc:chgData name="elham afraz" userId="5164517332d42ebf" providerId="LiveId" clId="{B882FE99-6FF2-4C4E-B459-CDF3E8AD4672}" dt="2023-12-31T15:22:30.056" v="368"/>
          <pc:sldLayoutMkLst>
            <pc:docMk/>
            <pc:sldMasterMk cId="1776207993" sldId="2147483648"/>
            <pc:sldLayoutMk cId="3958488021" sldId="2147483658"/>
          </pc:sldLayoutMkLst>
        </pc:sldLayoutChg>
        <pc:sldLayoutChg chg="setBg">
          <pc:chgData name="elham afraz" userId="5164517332d42ebf" providerId="LiveId" clId="{B882FE99-6FF2-4C4E-B459-CDF3E8AD4672}" dt="2023-12-31T15:22:30.056" v="368"/>
          <pc:sldLayoutMkLst>
            <pc:docMk/>
            <pc:sldMasterMk cId="1776207993" sldId="2147483648"/>
            <pc:sldLayoutMk cId="1669624586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1C502-D822-4093-BE73-7CEFE88F73C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C2545-1E05-481C-A804-D25ED031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9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9F0AB-67F0-3FDB-8345-AC4B74C77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3D4D64-DEB4-BE55-43C5-364FB9277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C04AD9-6681-4812-C4B9-7B560058D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40E9D85-68D0-A2FC-1733-A03F69EFC1AD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exophytic lesion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5D648-E701-F0E3-7EEC-24EF4C13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Elham Sadat Afraz</a:t>
            </a:r>
          </a:p>
        </p:txBody>
      </p:sp>
    </p:spTree>
    <p:extLst>
      <p:ext uri="{BB962C8B-B14F-4D97-AF65-F5344CB8AC3E}">
        <p14:creationId xmlns:p14="http://schemas.microsoft.com/office/powerpoint/2010/main" val="3016428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1D8A0-47CE-7D20-BF6C-84C7C6CF7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A2B34E-81B0-9216-4502-BED22FD3A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7F2BF5-48C5-E023-C82F-6D7D3553E2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BDAB3DD-B6A2-0976-B998-EFD58A1EB424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exophytic lesion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79C5F-7399-3564-97E7-49A75F223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Elham Sadat Afraz</a:t>
            </a:r>
          </a:p>
        </p:txBody>
      </p:sp>
    </p:spTree>
    <p:extLst>
      <p:ext uri="{BB962C8B-B14F-4D97-AF65-F5344CB8AC3E}">
        <p14:creationId xmlns:p14="http://schemas.microsoft.com/office/powerpoint/2010/main" val="1252087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55A9A-FACF-9043-75D6-50F5EDADE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B0E79-853C-A36A-0DB1-B0F64D67A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E59EC-74F1-7938-E00E-DE156C0E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B4FD8-810E-4BF0-B8C9-D478E78182D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72F68-6427-05C0-85A6-3F2612750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330E3-CCD0-A4E5-B586-63652D81C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726E-5CC1-436A-84BC-214E9966F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0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7AD4B-1C5D-4585-13E4-6AFCDDF3E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E0F1A-551D-30B3-39BB-84E3B4D16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5F691-8ECC-420D-91C4-BFB45AD3C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B4FD8-810E-4BF0-B8C9-D478E78182D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ED8A4-4E39-BCCA-7782-AC8D9475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7A845-6B3C-39BF-E2A2-58B113B2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726E-5CC1-436A-84BC-214E9966F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88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0B8E70-7BFC-6B2A-575A-3B5A4F614C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CB5AD3-B347-D55D-B7AE-B309B98B2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42A28-BEE6-34EB-7766-5B13F2A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B4FD8-810E-4BF0-B8C9-D478E78182D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078F1-2DE6-D639-601C-189D49FA9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CD42F-9FB7-97F3-A78A-7BA6EE7E7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726E-5CC1-436A-84BC-214E9966F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24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Dr. Elham Sadat Afraz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31E35-248B-4F3C-A80F-E1E1C0BD65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569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Dr. Elham Sadat Afraz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31E35-248B-4F3C-A80F-E1E1C0BD65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588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Dr. Elham Sadat Afraz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31E35-248B-4F3C-A80F-E1E1C0BD65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971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03/11/2019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Dr. Elham Sadat Afraz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31E35-248B-4F3C-A80F-E1E1C0BD65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880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03/11/2019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Dr. Elham Sadat Afraz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31E35-248B-4F3C-A80F-E1E1C0BD65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131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03/11/2019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Dr. Elham Sadat Afraz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31E35-248B-4F3C-A80F-E1E1C0BD65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18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03/11/2019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Dr. Elham Sadat Afraz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31E35-248B-4F3C-A80F-E1E1C0BD65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961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03/11/2019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Dr. Elham Sadat Afraz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31E35-248B-4F3C-A80F-E1E1C0BD65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08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AEEF0-44EC-CBB8-9019-05EE11846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888EB-40A3-C88E-9B3F-DF27C9112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CC6A1-01DE-B136-679D-9D5080A1C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B4FD8-810E-4BF0-B8C9-D478E78182D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51C36-6094-B250-CEF5-D40177AF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47EE2-8A66-00A7-1959-1120581E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726E-5CC1-436A-84BC-214E9966F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41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03/11/2019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Dr. Elham Sadat Afraz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31E35-248B-4F3C-A80F-E1E1C0BD65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02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Dr. Elham Sadat Afraz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31E35-248B-4F3C-A80F-E1E1C0BD65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878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Dr. Elham Sadat Afraz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31E35-248B-4F3C-A80F-E1E1C0BD65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57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E5E7-9021-9F7B-1778-056E9D952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C7C0A-2A88-87CB-B6A5-80782A73F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BFD36-D1BC-D55A-926B-2969C9326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B4FD8-810E-4BF0-B8C9-D478E78182D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57C0-4BB8-0601-2D32-23A06B15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86DFE-7AB7-1998-AA2A-76D7ABA1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726E-5CC1-436A-84BC-214E9966F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1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26801-B63D-9A7D-AB5A-914A0AEE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4992C-DEB0-6F6C-0DD8-B119C4B82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73D68-6C4B-677A-EFAE-9E463F363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D10DB-562D-F4C8-89EC-FFB98AAF6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B4FD8-810E-4BF0-B8C9-D478E78182D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07B85-12CC-CAB8-BE7D-A10BCE6FE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AED3F-5C0F-5313-A1A6-046365F4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726E-5CC1-436A-84BC-214E9966F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10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49E7-4A99-E589-C1AE-20C93C619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2A453-FCC1-E38C-2FB9-BCE21BE0F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F76B0-EA1D-BB59-A41E-575E27255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230588-A649-3A79-0B68-4945CCF03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7759EE-BF0C-10B7-6318-6116247C5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4636E9-7642-FA5B-156F-DBE932CB6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B4FD8-810E-4BF0-B8C9-D478E78182D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37C415-DC2D-0246-C083-E1D6E751B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E9574A-75FF-B2A0-CF78-37ABECF44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726E-5CC1-436A-84BC-214E9966F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0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4B373-385B-56A1-09C9-3647924D8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226772-35B0-25F1-89C3-42D353E6E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B4FD8-810E-4BF0-B8C9-D478E78182D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74BD8-84C7-097B-8843-7AD203676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24C03-C4F6-C6D4-1235-75101FB9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726E-5CC1-436A-84BC-214E9966F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2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40501F-3374-2E4C-2685-09261692C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B4FD8-810E-4BF0-B8C9-D478E78182D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CFEAD0-9993-AA35-A141-094589C1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EAC4A-8332-13CE-188A-A460E8EB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726E-5CC1-436A-84BC-214E9966F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3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72291-8DE2-8CE5-E07F-3A183158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97BF1-8EDB-4DB1-9140-051507A5A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9DCA1-62A8-DE7B-E9FE-CA9D07B29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9A1E3-5646-FDE7-3842-DD461C1F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B4FD8-810E-4BF0-B8C9-D478E78182D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47EB9-7C95-BA00-68F7-48E4F3296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CF58B-DF4A-B758-9553-3BA5FD1E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726E-5CC1-436A-84BC-214E9966F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5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A8B7-61CE-AC9E-4D64-8828B03A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01E6CC-FF7B-061C-67C7-EF2C64B00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531E0-340F-89A3-417F-54BD47DF9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165448-CB89-7CD6-D1E0-8B0FD53A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B4FD8-810E-4BF0-B8C9-D478E78182D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41A09-B17E-CE5A-FB37-B5C837E4B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6EC2-8749-CC27-E9A9-17CF633A5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3726E-5CC1-436A-84BC-214E9966F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8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70033-7A64-4703-D1AC-819724C84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CF15C-8F3B-4BC9-AC78-9D63E3A87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B4B0D-C8FD-8966-BFCC-956EC2826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B4FD8-810E-4BF0-B8C9-D478E78182D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A7E20-3FBF-18AF-274C-8295D7D8F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1F193-258D-EB37-32A7-8F24AC3880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3726E-5CC1-436A-84BC-214E9966F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03/11/2019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Dr. Elham Sadat Afraz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31E35-248B-4F3C-A80F-E1E1C0BD65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67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22CF7-7F4D-AD8D-E828-A3C9A40C1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D643A-0CE4-4AAD-F12F-CE903FB2A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Elham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Sadat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Afraz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B3004F3-576D-5C3F-BC1A-F1D3B18DF44B}"/>
              </a:ext>
            </a:extLst>
          </p:cNvPr>
          <p:cNvSpPr/>
          <p:nvPr/>
        </p:nvSpPr>
        <p:spPr>
          <a:xfrm>
            <a:off x="1569404" y="1447643"/>
            <a:ext cx="2469196" cy="755395"/>
          </a:xfrm>
          <a:prstGeom prst="roundRect">
            <a:avLst>
              <a:gd name="adj" fmla="val 4419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پری کرونال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0080C5F-03A4-3A99-B3BD-143FD9945946}"/>
              </a:ext>
            </a:extLst>
          </p:cNvPr>
          <p:cNvSpPr/>
          <p:nvPr/>
        </p:nvSpPr>
        <p:spPr>
          <a:xfrm>
            <a:off x="7552636" y="1456149"/>
            <a:ext cx="2265380" cy="755395"/>
          </a:xfrm>
          <a:prstGeom prst="roundRect">
            <a:avLst>
              <a:gd name="adj" fmla="val 4419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پری آپیکال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12B8213-CC87-24AA-53FD-DE1555B03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8" t="20489" r="32409" b="12886"/>
          <a:stretch/>
        </p:blipFill>
        <p:spPr>
          <a:xfrm>
            <a:off x="923109" y="2553981"/>
            <a:ext cx="3836389" cy="27173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B35D1DE-DCD8-AF70-8FE5-B6D5CDC846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023" y="2517675"/>
            <a:ext cx="3623107" cy="271733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78C4BF-9774-FEEE-CB72-CCF3F95EE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109" y="48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F4A18-7800-8299-DFDE-B670E7133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chemeClr val="bg1"/>
                </a:solidFill>
              </a:rPr>
              <a:t>با سپاس از توجه شما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DB4C8-0B7D-E698-656A-77A5CAE8F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ABDDE7-EFF1-49B0-52BC-208C464C4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2350" y="781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8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E0F65-8300-CF01-8B59-FE93F4411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8DF33-1FEE-7CA6-D09A-CE6CDE7A6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Elham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Sadat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Afraz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7B304E-CE2D-758A-B841-E8216B1DB33F}"/>
              </a:ext>
            </a:extLst>
          </p:cNvPr>
          <p:cNvSpPr txBox="1">
            <a:spLocks/>
          </p:cNvSpPr>
          <p:nvPr/>
        </p:nvSpPr>
        <p:spPr>
          <a:xfrm>
            <a:off x="1455281" y="128913"/>
            <a:ext cx="9077631" cy="77296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ضایعات لوسنت بر اساس ارتباط با دندان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95194B6-03B6-0675-74C0-CCA6C902FB14}"/>
              </a:ext>
            </a:extLst>
          </p:cNvPr>
          <p:cNvSpPr/>
          <p:nvPr/>
        </p:nvSpPr>
        <p:spPr>
          <a:xfrm>
            <a:off x="4759498" y="1318323"/>
            <a:ext cx="2469196" cy="755395"/>
          </a:xfrm>
          <a:prstGeom prst="roundRect">
            <a:avLst>
              <a:gd name="adj" fmla="val 4419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همراه با دندان نهفته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D0DA20D-5A04-E95F-2659-129497E5D3AF}"/>
              </a:ext>
            </a:extLst>
          </p:cNvPr>
          <p:cNvSpPr/>
          <p:nvPr/>
        </p:nvSpPr>
        <p:spPr>
          <a:xfrm>
            <a:off x="8918449" y="1498600"/>
            <a:ext cx="2265380" cy="755395"/>
          </a:xfrm>
          <a:prstGeom prst="roundRect">
            <a:avLst>
              <a:gd name="adj" fmla="val 4419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مرتبط با دندان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C11851-3139-994E-18FD-9DB2C50989F7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flipH="1">
            <a:off x="5994096" y="901875"/>
            <a:ext cx="1" cy="41644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DB5B3A-1EEB-56AC-03EE-DBA5B63F546D}"/>
              </a:ext>
            </a:extLst>
          </p:cNvPr>
          <p:cNvCxnSpPr>
            <a:cxnSpLocks/>
            <a:stCxn id="6" idx="2"/>
            <a:endCxn id="14" idx="0"/>
          </p:cNvCxnSpPr>
          <p:nvPr/>
        </p:nvCxnSpPr>
        <p:spPr>
          <a:xfrm>
            <a:off x="5994097" y="901875"/>
            <a:ext cx="4057042" cy="5967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0CB51324-718D-A50A-0F54-B7967829DCF9}"/>
              </a:ext>
            </a:extLst>
          </p:cNvPr>
          <p:cNvSpPr/>
          <p:nvPr/>
        </p:nvSpPr>
        <p:spPr>
          <a:xfrm>
            <a:off x="573998" y="1286624"/>
            <a:ext cx="2495745" cy="739872"/>
          </a:xfrm>
          <a:prstGeom prst="roundRect">
            <a:avLst>
              <a:gd name="adj" fmla="val 4419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غیر مرتبط با دندان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BFEAFBD-DF45-22B8-873C-D1142699E0CB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flipH="1">
            <a:off x="1821871" y="901875"/>
            <a:ext cx="4172226" cy="38474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0ABE309-47D8-4E84-7DD4-B67C9A98C8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632" y="2553981"/>
            <a:ext cx="1965013" cy="2380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A553A1-FE28-79BB-3927-574121C84B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7" t="10045" r="9632" b="27234"/>
          <a:stretch/>
        </p:blipFill>
        <p:spPr>
          <a:xfrm>
            <a:off x="4415350" y="2553981"/>
            <a:ext cx="3361299" cy="2200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D5729F-727D-DBFF-5AE7-845B68116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56" t="1452" r="8210" b="62824"/>
          <a:stretch/>
        </p:blipFill>
        <p:spPr>
          <a:xfrm>
            <a:off x="521403" y="2073718"/>
            <a:ext cx="3343787" cy="292654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43C0EB-42C2-1010-59F9-36D352EF8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7586" y="310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5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42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4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0251A-F2CB-B9D1-9303-F4FF3D8C9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" y="1291590"/>
            <a:ext cx="10793730" cy="48853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7C298F-C2DC-8105-643A-48FFB08E4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590" y="516202"/>
            <a:ext cx="6591300" cy="56959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699D43-1A61-DF9B-E79E-1DE0E470A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553" y="294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3BD1FB7-F84C-CC48-E06B-6A3153F77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791" y="521564"/>
            <a:ext cx="6343650" cy="611475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44B235-7362-C691-6939-C456FE779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719" y="311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9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B9F8-8591-029E-5894-1512E82A6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706" y="1180706"/>
            <a:ext cx="4644117" cy="4569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B877E0-E822-3E1C-AB86-8D056D770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034" y="818687"/>
            <a:ext cx="4989146" cy="493107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7D7D2D-10F5-947A-83D0-92A4D46C3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106" y="209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A75320-672E-5195-8F53-AFEAA648A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92" y="162112"/>
            <a:ext cx="6156164" cy="607039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1943A7-3557-2D5E-596E-59A1AAC22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086" y="681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0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BCB68-721A-E552-0D21-F4B3E9782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920" y="164254"/>
            <a:ext cx="5688691" cy="5674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F3F1F7-B070-9B8E-CF90-ED7BB018627B}"/>
              </a:ext>
            </a:extLst>
          </p:cNvPr>
          <p:cNvSpPr txBox="1"/>
          <p:nvPr/>
        </p:nvSpPr>
        <p:spPr>
          <a:xfrm>
            <a:off x="3850733" y="5955609"/>
            <a:ext cx="3840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</a:rPr>
              <a:t>Odontogenic myxoma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9F47A9-58B9-FDAB-C140-4C1531E65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443" y="357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3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16EA2-F526-7DF3-A2BB-379A64B18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44" y="562953"/>
            <a:ext cx="4223336" cy="41644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FC88A8-58B2-1818-894E-5158E953ECD0}"/>
              </a:ext>
            </a:extLst>
          </p:cNvPr>
          <p:cNvSpPr txBox="1"/>
          <p:nvPr/>
        </p:nvSpPr>
        <p:spPr>
          <a:xfrm>
            <a:off x="2848641" y="4972446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</a:rPr>
              <a:t>Cherubism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AEFA4E-9154-319C-FFA8-404EAE555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124" y="562954"/>
            <a:ext cx="4223336" cy="41741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688F99-FE76-5360-7620-42A43BCBAA22}"/>
              </a:ext>
            </a:extLst>
          </p:cNvPr>
          <p:cNvSpPr txBox="1"/>
          <p:nvPr/>
        </p:nvSpPr>
        <p:spPr>
          <a:xfrm>
            <a:off x="7254672" y="4994909"/>
            <a:ext cx="2572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</a:rPr>
              <a:t>Osteosarcoma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9FAD08-8030-C860-062C-DD597CB97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369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7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EACDB7D-35B6-FFEC-F345-FFE85C0974EE}"/>
              </a:ext>
            </a:extLst>
          </p:cNvPr>
          <p:cNvSpPr txBox="1"/>
          <p:nvPr/>
        </p:nvSpPr>
        <p:spPr>
          <a:xfrm>
            <a:off x="2930541" y="5774658"/>
            <a:ext cx="4860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</a:rPr>
              <a:t>Central giant cell granuloma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873560-7D3C-4ECE-D328-DB974EFBC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984" y="357570"/>
            <a:ext cx="5163394" cy="5079617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CCD659-D294-269D-CBEE-B8AA3C10A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271" y="5661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60</Words>
  <Application>Microsoft Office PowerPoint</Application>
  <PresentationFormat>Widescreen</PresentationFormat>
  <Paragraphs>18</Paragraphs>
  <Slides>10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با سپاس از توجه شما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https://pocketdentistry.com/25-radiological-differential-diagnosis-describing-a-lesion/</dc:title>
  <dc:creator>elham afraz</dc:creator>
  <cp:lastModifiedBy>راحله السادات خاتمی</cp:lastModifiedBy>
  <cp:revision>17</cp:revision>
  <dcterms:created xsi:type="dcterms:W3CDTF">2023-12-25T15:37:33Z</dcterms:created>
  <dcterms:modified xsi:type="dcterms:W3CDTF">2026-01-20T07:54:39Z</dcterms:modified>
</cp:coreProperties>
</file>